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256" r:id="rId2"/>
    <p:sldId id="339" r:id="rId3"/>
    <p:sldId id="320" r:id="rId4"/>
    <p:sldId id="291" r:id="rId5"/>
    <p:sldId id="290" r:id="rId6"/>
    <p:sldId id="321" r:id="rId7"/>
    <p:sldId id="322" r:id="rId8"/>
    <p:sldId id="324" r:id="rId9"/>
    <p:sldId id="326" r:id="rId10"/>
    <p:sldId id="292" r:id="rId11"/>
    <p:sldId id="328" r:id="rId12"/>
    <p:sldId id="331" r:id="rId13"/>
    <p:sldId id="329" r:id="rId14"/>
    <p:sldId id="340" r:id="rId15"/>
    <p:sldId id="330" r:id="rId16"/>
    <p:sldId id="296" r:id="rId17"/>
    <p:sldId id="277" r:id="rId18"/>
    <p:sldId id="327" r:id="rId19"/>
    <p:sldId id="294" r:id="rId20"/>
    <p:sldId id="332" r:id="rId21"/>
    <p:sldId id="333" r:id="rId22"/>
    <p:sldId id="334" r:id="rId23"/>
    <p:sldId id="289" r:id="rId24"/>
    <p:sldId id="311" r:id="rId25"/>
    <p:sldId id="303" r:id="rId26"/>
    <p:sldId id="312" r:id="rId27"/>
    <p:sldId id="300" r:id="rId28"/>
    <p:sldId id="336" r:id="rId29"/>
    <p:sldId id="341" r:id="rId30"/>
    <p:sldId id="304" r:id="rId31"/>
    <p:sldId id="338" r:id="rId32"/>
    <p:sldId id="305" r:id="rId33"/>
    <p:sldId id="313" r:id="rId34"/>
    <p:sldId id="337" r:id="rId35"/>
    <p:sldId id="314" r:id="rId36"/>
    <p:sldId id="342" r:id="rId37"/>
    <p:sldId id="343" r:id="rId38"/>
    <p:sldId id="302" r:id="rId39"/>
    <p:sldId id="335" r:id="rId40"/>
    <p:sldId id="274" r:id="rId41"/>
    <p:sldId id="273" r:id="rId42"/>
    <p:sldId id="278" r:id="rId43"/>
    <p:sldId id="279" r:id="rId44"/>
    <p:sldId id="280" r:id="rId45"/>
    <p:sldId id="308" r:id="rId46"/>
    <p:sldId id="306" r:id="rId47"/>
    <p:sldId id="301" r:id="rId48"/>
    <p:sldId id="297" r:id="rId49"/>
    <p:sldId id="317" r:id="rId50"/>
    <p:sldId id="319" r:id="rId51"/>
    <p:sldId id="316" r:id="rId52"/>
    <p:sldId id="315" r:id="rId53"/>
    <p:sldId id="288" r:id="rId54"/>
  </p:sldIdLst>
  <p:sldSz cx="9144000" cy="6858000" type="screen4x3"/>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918" autoAdjust="0"/>
    <p:restoredTop sz="82527" autoAdjust="0"/>
  </p:normalViewPr>
  <p:slideViewPr>
    <p:cSldViewPr snapToGrid="0">
      <p:cViewPr varScale="1">
        <p:scale>
          <a:sx n="82" d="100"/>
          <a:sy n="82" d="100"/>
        </p:scale>
        <p:origin x="100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FF950DFC-9D67-4942-BC11-7EF481FC8193}" type="datetimeFigureOut">
              <a:rPr lang="en-US" smtClean="0"/>
              <a:t>4/28/2019</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662ACC3C-2E8F-4A61-A809-62856856CF83}" type="slidenum">
              <a:rPr lang="en-US" smtClean="0"/>
              <a:t>‹#›</a:t>
            </a:fld>
            <a:endParaRPr lang="en-US"/>
          </a:p>
        </p:txBody>
      </p:sp>
    </p:spTree>
    <p:extLst>
      <p:ext uri="{BB962C8B-B14F-4D97-AF65-F5344CB8AC3E}">
        <p14:creationId xmlns:p14="http://schemas.microsoft.com/office/powerpoint/2010/main" val="2073544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giantmicrobes.com/us/products/animal-cell.html"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en.wikipedia.org/wiki/Human" TargetMode="External"/><Relationship Id="rId4" Type="http://schemas.openxmlformats.org/officeDocument/2006/relationships/hyperlink" Target="http://www.epsnews.eu/2013/06/quantum-microscope/"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animatedphysics.com/insights/particles-of-the-standard-mode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gtrader.com/3d-models/character/sci-fi/low-poly-game-ready-prb-nasa-astronaut"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credits:</a:t>
            </a:r>
          </a:p>
          <a:p>
            <a:r>
              <a:rPr lang="en-US" dirty="0"/>
              <a:t>-</a:t>
            </a:r>
            <a:r>
              <a:rPr lang="en-US" dirty="0">
                <a:hlinkClick r:id="rId3"/>
              </a:rPr>
              <a:t>https://www.giantmicrobes.com/us/products/animal-cell.html</a:t>
            </a:r>
            <a:endParaRPr lang="en-US" dirty="0"/>
          </a:p>
          <a:p>
            <a:r>
              <a:rPr lang="en-US" dirty="0">
                <a:hlinkClick r:id="rId4"/>
              </a:rPr>
              <a:t>http://www.epsnews.eu/2013/06/quantum-microscope/</a:t>
            </a:r>
            <a:endParaRPr lang="en-US" dirty="0"/>
          </a:p>
          <a:p>
            <a:r>
              <a:rPr lang="en-US" dirty="0">
                <a:hlinkClick r:id="rId5"/>
              </a:rPr>
              <a:t>https://en.wikipedia.org/wiki/Human</a:t>
            </a:r>
            <a:endParaRPr lang="en-US" dirty="0"/>
          </a:p>
          <a:p>
            <a:endParaRPr lang="en-US" dirty="0"/>
          </a:p>
          <a:p>
            <a:r>
              <a:rPr lang="en-US" dirty="0"/>
              <a:t>Light year: 9 10^15m ~ 10^16</a:t>
            </a:r>
          </a:p>
          <a:p>
            <a:r>
              <a:rPr lang="en-US" dirty="0"/>
              <a:t>Size of universe 943 billion light years ~ 10^12 light years = 28</a:t>
            </a:r>
          </a:p>
          <a:p>
            <a:endParaRPr lang="en-US" dirty="0"/>
          </a:p>
          <a:p>
            <a:r>
              <a:rPr lang="en-US" sz="1200" b="0" i="0" kern="1200" dirty="0">
                <a:solidFill>
                  <a:schemeClr val="tx1"/>
                </a:solidFill>
                <a:effectLst/>
                <a:latin typeface="+mn-lt"/>
                <a:ea typeface="+mn-ea"/>
                <a:cs typeface="+mn-cs"/>
              </a:rPr>
              <a:t>Milky way: 105,700 light years = 10^21</a:t>
            </a:r>
          </a:p>
          <a:p>
            <a:endParaRPr lang="en-US" dirty="0"/>
          </a:p>
          <a:p>
            <a:r>
              <a:rPr lang="en-US" dirty="0"/>
              <a:t>Planck Length is 20 powers of 10 smaller than the diameter of a hydrogen nucleus</a:t>
            </a:r>
          </a:p>
          <a:p>
            <a:endParaRPr lang="en-US" dirty="0"/>
          </a:p>
        </p:txBody>
      </p:sp>
      <p:sp>
        <p:nvSpPr>
          <p:cNvPr id="4" name="Slide Number Placeholder 3"/>
          <p:cNvSpPr>
            <a:spLocks noGrp="1"/>
          </p:cNvSpPr>
          <p:nvPr>
            <p:ph type="sldNum" sz="quarter" idx="5"/>
          </p:nvPr>
        </p:nvSpPr>
        <p:spPr/>
        <p:txBody>
          <a:bodyPr/>
          <a:lstStyle/>
          <a:p>
            <a:fld id="{662ACC3C-2E8F-4A61-A809-62856856CF83}" type="slidenum">
              <a:rPr lang="en-US" smtClean="0"/>
              <a:t>3</a:t>
            </a:fld>
            <a:endParaRPr lang="en-US"/>
          </a:p>
        </p:txBody>
      </p:sp>
    </p:spTree>
    <p:extLst>
      <p:ext uri="{BB962C8B-B14F-4D97-AF65-F5344CB8AC3E}">
        <p14:creationId xmlns:p14="http://schemas.microsoft.com/office/powerpoint/2010/main" val="1646611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Helvetica Neue"/>
              </a:rPr>
              <a:t>NASA, ESA, D. Coe (NASA Jet Propulsion Laboratory/California Institute of Technology, and Space Telescope Science Institute), N. Benitez (Institute of Astrophysics of Andalusia, Spain), T. Broadhurst (University of the Basque Country, Spain), and H. Ford (Johns Hopkins University)</a:t>
            </a:r>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662ACC3C-2E8F-4A61-A809-62856856CF83}" type="slidenum">
              <a:rPr lang="en-US" smtClean="0"/>
              <a:t>35</a:t>
            </a:fld>
            <a:endParaRPr lang="en-US"/>
          </a:p>
        </p:txBody>
      </p:sp>
    </p:spTree>
    <p:extLst>
      <p:ext uri="{BB962C8B-B14F-4D97-AF65-F5344CB8AC3E}">
        <p14:creationId xmlns:p14="http://schemas.microsoft.com/office/powerpoint/2010/main" val="1444890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¾ of the mass in the universe is dark matter</a:t>
            </a:r>
          </a:p>
        </p:txBody>
      </p:sp>
      <p:sp>
        <p:nvSpPr>
          <p:cNvPr id="4" name="Slide Number Placeholder 3"/>
          <p:cNvSpPr>
            <a:spLocks noGrp="1"/>
          </p:cNvSpPr>
          <p:nvPr>
            <p:ph type="sldNum" sz="quarter" idx="5"/>
          </p:nvPr>
        </p:nvSpPr>
        <p:spPr/>
        <p:txBody>
          <a:bodyPr/>
          <a:lstStyle/>
          <a:p>
            <a:fld id="{662ACC3C-2E8F-4A61-A809-62856856CF83}" type="slidenum">
              <a:rPr lang="en-US" smtClean="0"/>
              <a:t>36</a:t>
            </a:fld>
            <a:endParaRPr lang="en-US"/>
          </a:p>
        </p:txBody>
      </p:sp>
    </p:spTree>
    <p:extLst>
      <p:ext uri="{BB962C8B-B14F-4D97-AF65-F5344CB8AC3E}">
        <p14:creationId xmlns:p14="http://schemas.microsoft.com/office/powerpoint/2010/main" val="205270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http://www.physicscentral.com/explore/action/atom.cfm</a:t>
            </a:r>
          </a:p>
          <a:p>
            <a:r>
              <a:rPr lang="en-US" dirty="0"/>
              <a:t>Atoms: 10</a:t>
            </a:r>
            <a:r>
              <a:rPr lang="en-US" baseline="30000" dirty="0"/>
              <a:t>-10</a:t>
            </a:r>
            <a:r>
              <a:rPr lang="en-US" dirty="0"/>
              <a:t> m</a:t>
            </a:r>
          </a:p>
          <a:p>
            <a:r>
              <a:rPr lang="en-US" dirty="0"/>
              <a:t>Light waves: 10-6 m (10</a:t>
            </a:r>
            <a:r>
              <a:rPr lang="en-US" baseline="30000" dirty="0"/>
              <a:t>3</a:t>
            </a:r>
            <a:r>
              <a:rPr lang="en-US" dirty="0"/>
              <a:t> nm)</a:t>
            </a:r>
          </a:p>
          <a:p>
            <a:r>
              <a:rPr lang="en-US" dirty="0"/>
              <a:t>Proton, neutrons, electrons: 10−15 m</a:t>
            </a:r>
          </a:p>
          <a:p>
            <a:r>
              <a:rPr lang="en-US" dirty="0"/>
              <a:t>Quarks: 10-18</a:t>
            </a:r>
          </a:p>
          <a:p>
            <a:endParaRPr lang="en-US" dirty="0"/>
          </a:p>
        </p:txBody>
      </p:sp>
      <p:sp>
        <p:nvSpPr>
          <p:cNvPr id="4" name="Slide Number Placeholder 3"/>
          <p:cNvSpPr>
            <a:spLocks noGrp="1"/>
          </p:cNvSpPr>
          <p:nvPr>
            <p:ph type="sldNum" sz="quarter" idx="5"/>
          </p:nvPr>
        </p:nvSpPr>
        <p:spPr/>
        <p:txBody>
          <a:bodyPr/>
          <a:lstStyle/>
          <a:p>
            <a:fld id="{662ACC3C-2E8F-4A61-A809-62856856CF83}" type="slidenum">
              <a:rPr lang="en-US" smtClean="0"/>
              <a:t>41</a:t>
            </a:fld>
            <a:endParaRPr lang="en-US"/>
          </a:p>
        </p:txBody>
      </p:sp>
    </p:spTree>
    <p:extLst>
      <p:ext uri="{BB962C8B-B14F-4D97-AF65-F5344CB8AC3E}">
        <p14:creationId xmlns:p14="http://schemas.microsoft.com/office/powerpoint/2010/main" val="3009091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https://en.wikipedia.org/wiki/Galaxy_cluster#/media/File:BoRG-58.jpg</a:t>
            </a:r>
          </a:p>
        </p:txBody>
      </p:sp>
      <p:sp>
        <p:nvSpPr>
          <p:cNvPr id="4" name="Slide Number Placeholder 3"/>
          <p:cNvSpPr>
            <a:spLocks noGrp="1"/>
          </p:cNvSpPr>
          <p:nvPr>
            <p:ph type="sldNum" sz="quarter" idx="5"/>
          </p:nvPr>
        </p:nvSpPr>
        <p:spPr/>
        <p:txBody>
          <a:bodyPr/>
          <a:lstStyle/>
          <a:p>
            <a:fld id="{662ACC3C-2E8F-4A61-A809-62856856CF83}" type="slidenum">
              <a:rPr lang="en-US" smtClean="0"/>
              <a:t>44</a:t>
            </a:fld>
            <a:endParaRPr lang="en-US"/>
          </a:p>
        </p:txBody>
      </p:sp>
    </p:spTree>
    <p:extLst>
      <p:ext uri="{BB962C8B-B14F-4D97-AF65-F5344CB8AC3E}">
        <p14:creationId xmlns:p14="http://schemas.microsoft.com/office/powerpoint/2010/main" val="912378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 95% of the mass in a nucleolus is not the quarks, it is the energy holding the quarks together</a:t>
            </a:r>
          </a:p>
          <a:p>
            <a:endParaRPr lang="en-US" dirty="0"/>
          </a:p>
        </p:txBody>
      </p:sp>
      <p:sp>
        <p:nvSpPr>
          <p:cNvPr id="4" name="Slide Number Placeholder 3"/>
          <p:cNvSpPr>
            <a:spLocks noGrp="1"/>
          </p:cNvSpPr>
          <p:nvPr>
            <p:ph type="sldNum" sz="quarter" idx="5"/>
          </p:nvPr>
        </p:nvSpPr>
        <p:spPr/>
        <p:txBody>
          <a:bodyPr/>
          <a:lstStyle/>
          <a:p>
            <a:fld id="{662ACC3C-2E8F-4A61-A809-62856856CF83}" type="slidenum">
              <a:rPr lang="en-US" smtClean="0"/>
              <a:t>48</a:t>
            </a:fld>
            <a:endParaRPr lang="en-US"/>
          </a:p>
        </p:txBody>
      </p:sp>
    </p:spTree>
    <p:extLst>
      <p:ext uri="{BB962C8B-B14F-4D97-AF65-F5344CB8AC3E}">
        <p14:creationId xmlns:p14="http://schemas.microsoft.com/office/powerpoint/2010/main" val="3497700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universe appears to be about 15 billion years old, and is expanding at an increasing rate</a:t>
            </a:r>
          </a:p>
        </p:txBody>
      </p:sp>
      <p:sp>
        <p:nvSpPr>
          <p:cNvPr id="4" name="Slide Number Placeholder 3"/>
          <p:cNvSpPr>
            <a:spLocks noGrp="1"/>
          </p:cNvSpPr>
          <p:nvPr>
            <p:ph type="sldNum" sz="quarter" idx="5"/>
          </p:nvPr>
        </p:nvSpPr>
        <p:spPr/>
        <p:txBody>
          <a:bodyPr/>
          <a:lstStyle/>
          <a:p>
            <a:fld id="{662ACC3C-2E8F-4A61-A809-62856856CF83}" type="slidenum">
              <a:rPr lang="en-US" smtClean="0"/>
              <a:t>13</a:t>
            </a:fld>
            <a:endParaRPr lang="en-US"/>
          </a:p>
        </p:txBody>
      </p:sp>
    </p:spTree>
    <p:extLst>
      <p:ext uri="{BB962C8B-B14F-4D97-AF65-F5344CB8AC3E}">
        <p14:creationId xmlns:p14="http://schemas.microsoft.com/office/powerpoint/2010/main" val="87381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universe is increasing it’s rate of expansion</a:t>
            </a:r>
          </a:p>
        </p:txBody>
      </p:sp>
      <p:sp>
        <p:nvSpPr>
          <p:cNvPr id="4" name="Slide Number Placeholder 3"/>
          <p:cNvSpPr>
            <a:spLocks noGrp="1"/>
          </p:cNvSpPr>
          <p:nvPr>
            <p:ph type="sldNum" sz="quarter" idx="5"/>
          </p:nvPr>
        </p:nvSpPr>
        <p:spPr/>
        <p:txBody>
          <a:bodyPr/>
          <a:lstStyle/>
          <a:p>
            <a:fld id="{662ACC3C-2E8F-4A61-A809-62856856CF83}" type="slidenum">
              <a:rPr lang="en-US" smtClean="0"/>
              <a:t>15</a:t>
            </a:fld>
            <a:endParaRPr lang="en-US"/>
          </a:p>
        </p:txBody>
      </p:sp>
    </p:spTree>
    <p:extLst>
      <p:ext uri="{BB962C8B-B14F-4D97-AF65-F5344CB8AC3E}">
        <p14:creationId xmlns:p14="http://schemas.microsoft.com/office/powerpoint/2010/main" val="290791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http://animatedphysics.com/insights/particles-of-the-standard-model/</a:t>
            </a:r>
            <a:endParaRPr lang="en-US" dirty="0"/>
          </a:p>
        </p:txBody>
      </p:sp>
      <p:sp>
        <p:nvSpPr>
          <p:cNvPr id="4" name="Slide Number Placeholder 3"/>
          <p:cNvSpPr>
            <a:spLocks noGrp="1"/>
          </p:cNvSpPr>
          <p:nvPr>
            <p:ph type="sldNum" sz="quarter" idx="5"/>
          </p:nvPr>
        </p:nvSpPr>
        <p:spPr/>
        <p:txBody>
          <a:bodyPr/>
          <a:lstStyle/>
          <a:p>
            <a:fld id="{662ACC3C-2E8F-4A61-A809-62856856CF83}" type="slidenum">
              <a:rPr lang="en-US" smtClean="0"/>
              <a:t>16</a:t>
            </a:fld>
            <a:endParaRPr lang="en-US"/>
          </a:p>
        </p:txBody>
      </p:sp>
    </p:spTree>
    <p:extLst>
      <p:ext uri="{BB962C8B-B14F-4D97-AF65-F5344CB8AC3E}">
        <p14:creationId xmlns:p14="http://schemas.microsoft.com/office/powerpoint/2010/main" val="1345591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Matter we know is made of protons, neutrons, and electrons</a:t>
            </a:r>
          </a:p>
        </p:txBody>
      </p:sp>
      <p:sp>
        <p:nvSpPr>
          <p:cNvPr id="4" name="Slide Number Placeholder 3"/>
          <p:cNvSpPr>
            <a:spLocks noGrp="1"/>
          </p:cNvSpPr>
          <p:nvPr>
            <p:ph type="sldNum" sz="quarter" idx="5"/>
          </p:nvPr>
        </p:nvSpPr>
        <p:spPr/>
        <p:txBody>
          <a:bodyPr/>
          <a:lstStyle/>
          <a:p>
            <a:fld id="{662ACC3C-2E8F-4A61-A809-62856856CF83}" type="slidenum">
              <a:rPr lang="en-US" smtClean="0"/>
              <a:t>19</a:t>
            </a:fld>
            <a:endParaRPr lang="en-US"/>
          </a:p>
        </p:txBody>
      </p:sp>
    </p:spTree>
    <p:extLst>
      <p:ext uri="{BB962C8B-B14F-4D97-AF65-F5344CB8AC3E}">
        <p14:creationId xmlns:p14="http://schemas.microsoft.com/office/powerpoint/2010/main" val="1883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point we have: quarks (photons, electrons, up, down), sub-atomic particles</a:t>
            </a:r>
          </a:p>
          <a:p>
            <a:r>
              <a:rPr lang="en-US" dirty="0"/>
              <a:t>We have these forces but we don’t really know what causes them</a:t>
            </a:r>
          </a:p>
          <a:p>
            <a:endParaRPr lang="en-US" dirty="0"/>
          </a:p>
        </p:txBody>
      </p:sp>
      <p:sp>
        <p:nvSpPr>
          <p:cNvPr id="4" name="Slide Number Placeholder 3"/>
          <p:cNvSpPr>
            <a:spLocks noGrp="1"/>
          </p:cNvSpPr>
          <p:nvPr>
            <p:ph type="sldNum" sz="quarter" idx="5"/>
          </p:nvPr>
        </p:nvSpPr>
        <p:spPr/>
        <p:txBody>
          <a:bodyPr/>
          <a:lstStyle/>
          <a:p>
            <a:fld id="{662ACC3C-2E8F-4A61-A809-62856856CF83}" type="slidenum">
              <a:rPr lang="en-US" smtClean="0"/>
              <a:t>25</a:t>
            </a:fld>
            <a:endParaRPr lang="en-US"/>
          </a:p>
        </p:txBody>
      </p:sp>
    </p:spTree>
    <p:extLst>
      <p:ext uri="{BB962C8B-B14F-4D97-AF65-F5344CB8AC3E}">
        <p14:creationId xmlns:p14="http://schemas.microsoft.com/office/powerpoint/2010/main" val="861504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https://www.cgtrader.com/3d-models/character/sci-fi/low-poly-game-ready-prb-nasa-astronaut</a:t>
            </a:r>
            <a:endParaRPr lang="en-US" dirty="0"/>
          </a:p>
          <a:p>
            <a:endParaRPr lang="en-US" dirty="0"/>
          </a:p>
        </p:txBody>
      </p:sp>
      <p:sp>
        <p:nvSpPr>
          <p:cNvPr id="4" name="Slide Number Placeholder 3"/>
          <p:cNvSpPr>
            <a:spLocks noGrp="1"/>
          </p:cNvSpPr>
          <p:nvPr>
            <p:ph type="sldNum" sz="quarter" idx="5"/>
          </p:nvPr>
        </p:nvSpPr>
        <p:spPr/>
        <p:txBody>
          <a:bodyPr/>
          <a:lstStyle/>
          <a:p>
            <a:fld id="{662ACC3C-2E8F-4A61-A809-62856856CF83}" type="slidenum">
              <a:rPr lang="en-US" smtClean="0"/>
              <a:t>28</a:t>
            </a:fld>
            <a:endParaRPr lang="en-US"/>
          </a:p>
        </p:txBody>
      </p:sp>
    </p:spTree>
    <p:extLst>
      <p:ext uri="{BB962C8B-B14F-4D97-AF65-F5344CB8AC3E}">
        <p14:creationId xmlns:p14="http://schemas.microsoft.com/office/powerpoint/2010/main" val="1975687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Jim’s version: space is more dense where there is matter because the matter is vibrating and thus pulling on the fabric of space</a:t>
            </a:r>
          </a:p>
          <a:p>
            <a:r>
              <a:rPr lang="en-US" dirty="0"/>
              <a:t>Light then bends just like it bends when it hits glass or water</a:t>
            </a:r>
          </a:p>
          <a:p>
            <a:endParaRPr lang="en-US" dirty="0"/>
          </a:p>
        </p:txBody>
      </p:sp>
      <p:sp>
        <p:nvSpPr>
          <p:cNvPr id="4" name="Slide Number Placeholder 3"/>
          <p:cNvSpPr>
            <a:spLocks noGrp="1"/>
          </p:cNvSpPr>
          <p:nvPr>
            <p:ph type="sldNum" sz="quarter" idx="5"/>
          </p:nvPr>
        </p:nvSpPr>
        <p:spPr/>
        <p:txBody>
          <a:bodyPr/>
          <a:lstStyle/>
          <a:p>
            <a:fld id="{662ACC3C-2E8F-4A61-A809-62856856CF83}" type="slidenum">
              <a:rPr lang="en-US" smtClean="0"/>
              <a:t>29</a:t>
            </a:fld>
            <a:endParaRPr lang="en-US"/>
          </a:p>
        </p:txBody>
      </p:sp>
    </p:spTree>
    <p:extLst>
      <p:ext uri="{BB962C8B-B14F-4D97-AF65-F5344CB8AC3E}">
        <p14:creationId xmlns:p14="http://schemas.microsoft.com/office/powerpoint/2010/main" val="2775573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Einstein referred to this as bending spaced)</a:t>
            </a:r>
          </a:p>
        </p:txBody>
      </p:sp>
      <p:sp>
        <p:nvSpPr>
          <p:cNvPr id="4" name="Slide Number Placeholder 3"/>
          <p:cNvSpPr>
            <a:spLocks noGrp="1"/>
          </p:cNvSpPr>
          <p:nvPr>
            <p:ph type="sldNum" sz="quarter" idx="5"/>
          </p:nvPr>
        </p:nvSpPr>
        <p:spPr/>
        <p:txBody>
          <a:bodyPr/>
          <a:lstStyle/>
          <a:p>
            <a:fld id="{662ACC3C-2E8F-4A61-A809-62856856CF83}" type="slidenum">
              <a:rPr lang="en-US" smtClean="0"/>
              <a:t>30</a:t>
            </a:fld>
            <a:endParaRPr lang="en-US"/>
          </a:p>
        </p:txBody>
      </p:sp>
    </p:spTree>
    <p:extLst>
      <p:ext uri="{BB962C8B-B14F-4D97-AF65-F5344CB8AC3E}">
        <p14:creationId xmlns:p14="http://schemas.microsoft.com/office/powerpoint/2010/main" val="2168881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2C5E4DD-FFC3-40B7-B36A-4AC13025336D}" type="datetimeFigureOut">
              <a:rPr lang="en-US" smtClean="0"/>
              <a:t>4/28/2019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12D22-B072-4C8A-91F3-844E008E6645}" type="slidenum">
              <a:rPr lang="en-US" smtClean="0"/>
              <a:t>‹#›</a:t>
            </a:fld>
            <a:endParaRPr lang="en-US"/>
          </a:p>
        </p:txBody>
      </p:sp>
    </p:spTree>
    <p:extLst>
      <p:ext uri="{BB962C8B-B14F-4D97-AF65-F5344CB8AC3E}">
        <p14:creationId xmlns:p14="http://schemas.microsoft.com/office/powerpoint/2010/main" val="2755406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C5E4DD-FFC3-40B7-B36A-4AC13025336D}" type="datetimeFigureOut">
              <a:rPr lang="en-US" smtClean="0"/>
              <a:t>4/28/2019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12D22-B072-4C8A-91F3-844E008E6645}" type="slidenum">
              <a:rPr lang="en-US" smtClean="0"/>
              <a:t>‹#›</a:t>
            </a:fld>
            <a:endParaRPr lang="en-US"/>
          </a:p>
        </p:txBody>
      </p:sp>
    </p:spTree>
    <p:extLst>
      <p:ext uri="{BB962C8B-B14F-4D97-AF65-F5344CB8AC3E}">
        <p14:creationId xmlns:p14="http://schemas.microsoft.com/office/powerpoint/2010/main" val="3580519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C5E4DD-FFC3-40B7-B36A-4AC13025336D}" type="datetimeFigureOut">
              <a:rPr lang="en-US" smtClean="0"/>
              <a:t>4/28/2019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12D22-B072-4C8A-91F3-844E008E6645}" type="slidenum">
              <a:rPr lang="en-US" smtClean="0"/>
              <a:t>‹#›</a:t>
            </a:fld>
            <a:endParaRPr lang="en-US"/>
          </a:p>
        </p:txBody>
      </p:sp>
    </p:spTree>
    <p:extLst>
      <p:ext uri="{BB962C8B-B14F-4D97-AF65-F5344CB8AC3E}">
        <p14:creationId xmlns:p14="http://schemas.microsoft.com/office/powerpoint/2010/main" val="3214100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C5E4DD-FFC3-40B7-B36A-4AC13025336D}" type="datetimeFigureOut">
              <a:rPr lang="en-US" smtClean="0"/>
              <a:t>4/28/2019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12D22-B072-4C8A-91F3-844E008E6645}" type="slidenum">
              <a:rPr lang="en-US" smtClean="0"/>
              <a:t>‹#›</a:t>
            </a:fld>
            <a:endParaRPr lang="en-US"/>
          </a:p>
        </p:txBody>
      </p:sp>
    </p:spTree>
    <p:extLst>
      <p:ext uri="{BB962C8B-B14F-4D97-AF65-F5344CB8AC3E}">
        <p14:creationId xmlns:p14="http://schemas.microsoft.com/office/powerpoint/2010/main" val="3443053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C5E4DD-FFC3-40B7-B36A-4AC13025336D}" type="datetimeFigureOut">
              <a:rPr lang="en-US" smtClean="0"/>
              <a:t>4/28/2019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12D22-B072-4C8A-91F3-844E008E6645}" type="slidenum">
              <a:rPr lang="en-US" smtClean="0"/>
              <a:t>‹#›</a:t>
            </a:fld>
            <a:endParaRPr lang="en-US"/>
          </a:p>
        </p:txBody>
      </p:sp>
    </p:spTree>
    <p:extLst>
      <p:ext uri="{BB962C8B-B14F-4D97-AF65-F5344CB8AC3E}">
        <p14:creationId xmlns:p14="http://schemas.microsoft.com/office/powerpoint/2010/main" val="737458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2C5E4DD-FFC3-40B7-B36A-4AC13025336D}" type="datetimeFigureOut">
              <a:rPr lang="en-US" smtClean="0"/>
              <a:t>4/28/2019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C12D22-B072-4C8A-91F3-844E008E6645}" type="slidenum">
              <a:rPr lang="en-US" smtClean="0"/>
              <a:t>‹#›</a:t>
            </a:fld>
            <a:endParaRPr lang="en-US"/>
          </a:p>
        </p:txBody>
      </p:sp>
    </p:spTree>
    <p:extLst>
      <p:ext uri="{BB962C8B-B14F-4D97-AF65-F5344CB8AC3E}">
        <p14:creationId xmlns:p14="http://schemas.microsoft.com/office/powerpoint/2010/main" val="2099994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C5E4DD-FFC3-40B7-B36A-4AC13025336D}" type="datetimeFigureOut">
              <a:rPr lang="en-US" smtClean="0"/>
              <a:t>4/28/2019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C12D22-B072-4C8A-91F3-844E008E6645}" type="slidenum">
              <a:rPr lang="en-US" smtClean="0"/>
              <a:t>‹#›</a:t>
            </a:fld>
            <a:endParaRPr lang="en-US"/>
          </a:p>
        </p:txBody>
      </p:sp>
    </p:spTree>
    <p:extLst>
      <p:ext uri="{BB962C8B-B14F-4D97-AF65-F5344CB8AC3E}">
        <p14:creationId xmlns:p14="http://schemas.microsoft.com/office/powerpoint/2010/main" val="2913605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2C5E4DD-FFC3-40B7-B36A-4AC13025336D}" type="datetimeFigureOut">
              <a:rPr lang="en-US" smtClean="0"/>
              <a:t>4/28/2019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C12D22-B072-4C8A-91F3-844E008E6645}" type="slidenum">
              <a:rPr lang="en-US" smtClean="0"/>
              <a:t>‹#›</a:t>
            </a:fld>
            <a:endParaRPr lang="en-US"/>
          </a:p>
        </p:txBody>
      </p:sp>
    </p:spTree>
    <p:extLst>
      <p:ext uri="{BB962C8B-B14F-4D97-AF65-F5344CB8AC3E}">
        <p14:creationId xmlns:p14="http://schemas.microsoft.com/office/powerpoint/2010/main" val="1076469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B46717-5413-4036-9FF1-AEC7FFC28F2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40000"/>
                    </a14:imgEffect>
                  </a14:imgLayer>
                </a14:imgProps>
              </a:ext>
            </a:extLst>
          </a:blip>
          <a:stretch>
            <a:fillRect/>
          </a:stretch>
        </p:blipFill>
        <p:spPr>
          <a:xfrm rot="5400000">
            <a:off x="1142998" y="-1143000"/>
            <a:ext cx="6858001" cy="9144000"/>
          </a:xfrm>
          <a:prstGeom prst="rect">
            <a:avLst/>
          </a:prstGeom>
        </p:spPr>
      </p:pic>
      <p:sp>
        <p:nvSpPr>
          <p:cNvPr id="2" name="Date Placeholder 1"/>
          <p:cNvSpPr>
            <a:spLocks noGrp="1"/>
          </p:cNvSpPr>
          <p:nvPr>
            <p:ph type="dt" sz="half" idx="10"/>
          </p:nvPr>
        </p:nvSpPr>
        <p:spPr/>
        <p:txBody>
          <a:bodyPr/>
          <a:lstStyle/>
          <a:p>
            <a:fld id="{62C5E4DD-FFC3-40B7-B36A-4AC13025336D}" type="datetimeFigureOut">
              <a:rPr lang="en-US" smtClean="0"/>
              <a:t>4/28/2019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C12D22-B072-4C8A-91F3-844E008E6645}" type="slidenum">
              <a:rPr lang="en-US" smtClean="0"/>
              <a:t>‹#›</a:t>
            </a:fld>
            <a:endParaRPr lang="en-US"/>
          </a:p>
        </p:txBody>
      </p:sp>
    </p:spTree>
    <p:extLst>
      <p:ext uri="{BB962C8B-B14F-4D97-AF65-F5344CB8AC3E}">
        <p14:creationId xmlns:p14="http://schemas.microsoft.com/office/powerpoint/2010/main" val="3563301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C5E4DD-FFC3-40B7-B36A-4AC13025336D}" type="datetimeFigureOut">
              <a:rPr lang="en-US" smtClean="0"/>
              <a:t>4/28/2019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C12D22-B072-4C8A-91F3-844E008E6645}" type="slidenum">
              <a:rPr lang="en-US" smtClean="0"/>
              <a:t>‹#›</a:t>
            </a:fld>
            <a:endParaRPr lang="en-US"/>
          </a:p>
        </p:txBody>
      </p:sp>
    </p:spTree>
    <p:extLst>
      <p:ext uri="{BB962C8B-B14F-4D97-AF65-F5344CB8AC3E}">
        <p14:creationId xmlns:p14="http://schemas.microsoft.com/office/powerpoint/2010/main" val="29363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C5E4DD-FFC3-40B7-B36A-4AC13025336D}" type="datetimeFigureOut">
              <a:rPr lang="en-US" smtClean="0"/>
              <a:t>4/28/2019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C12D22-B072-4C8A-91F3-844E008E6645}" type="slidenum">
              <a:rPr lang="en-US" smtClean="0"/>
              <a:t>‹#›</a:t>
            </a:fld>
            <a:endParaRPr lang="en-US"/>
          </a:p>
        </p:txBody>
      </p:sp>
    </p:spTree>
    <p:extLst>
      <p:ext uri="{BB962C8B-B14F-4D97-AF65-F5344CB8AC3E}">
        <p14:creationId xmlns:p14="http://schemas.microsoft.com/office/powerpoint/2010/main" val="2561639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6362BE-4AB9-4F1F-B74F-88D3ADCC07FE}"/>
              </a:ext>
            </a:extLst>
          </p:cNvPr>
          <p:cNvPicPr>
            <a:picLocks noChangeAspect="1"/>
          </p:cNvPicPr>
          <p:nvPr userDrawn="1"/>
        </p:nvPicPr>
        <p:blipFill>
          <a:blip r:embed="rId13">
            <a:extLst>
              <a:ext uri="{BEBA8EAE-BF5A-486C-A8C5-ECC9F3942E4B}">
                <a14:imgProps xmlns:a14="http://schemas.microsoft.com/office/drawing/2010/main">
                  <a14:imgLayer r:embed="rId14">
                    <a14:imgEffect>
                      <a14:brightnessContrast bright="-66000"/>
                    </a14:imgEffect>
                  </a14:imgLayer>
                </a14:imgProps>
              </a:ext>
            </a:extLst>
          </a:blip>
          <a:stretch>
            <a:fillRect/>
          </a:stretch>
        </p:blipFill>
        <p:spPr>
          <a:xfrm rot="5400000">
            <a:off x="1142998" y="-1143000"/>
            <a:ext cx="6858001" cy="91440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C5E4DD-FFC3-40B7-B36A-4AC13025336D}" type="datetimeFigureOut">
              <a:rPr lang="en-US" smtClean="0"/>
              <a:t>4/28/2019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12D22-B072-4C8A-91F3-844E008E6645}" type="slidenum">
              <a:rPr lang="en-US" smtClean="0"/>
              <a:t>‹#›</a:t>
            </a:fld>
            <a:endParaRPr lang="en-US"/>
          </a:p>
        </p:txBody>
      </p:sp>
    </p:spTree>
    <p:extLst>
      <p:ext uri="{BB962C8B-B14F-4D97-AF65-F5344CB8AC3E}">
        <p14:creationId xmlns:p14="http://schemas.microsoft.com/office/powerpoint/2010/main" val="7639650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youtube.com/watch?v=RRPP73QM_4k"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newt.phys.unsw.edu.au/einsteinlight/jw/module6_Planck.htm"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EE3E4-12A9-4960-8757-AB8C5CFAFD22}"/>
              </a:ext>
            </a:extLst>
          </p:cNvPr>
          <p:cNvSpPr>
            <a:spLocks noGrp="1"/>
          </p:cNvSpPr>
          <p:nvPr>
            <p:ph type="ctrTitle"/>
          </p:nvPr>
        </p:nvSpPr>
        <p:spPr/>
        <p:txBody>
          <a:bodyPr>
            <a:normAutofit fontScale="90000"/>
          </a:bodyPr>
          <a:lstStyle/>
          <a:p>
            <a:r>
              <a:rPr lang="en-US" dirty="0"/>
              <a:t>How Western Science is Leaving Room for Faith in How the University Works</a:t>
            </a:r>
          </a:p>
        </p:txBody>
      </p:sp>
      <p:sp>
        <p:nvSpPr>
          <p:cNvPr id="3" name="Subtitle 2">
            <a:extLst>
              <a:ext uri="{FF2B5EF4-FFF2-40B4-BE49-F238E27FC236}">
                <a16:creationId xmlns:a16="http://schemas.microsoft.com/office/drawing/2014/main" id="{0BAD251E-3C96-44E8-8EA2-C4B2A460F7D2}"/>
              </a:ext>
            </a:extLst>
          </p:cNvPr>
          <p:cNvSpPr>
            <a:spLocks noGrp="1"/>
          </p:cNvSpPr>
          <p:nvPr>
            <p:ph type="subTitle" idx="1"/>
          </p:nvPr>
        </p:nvSpPr>
        <p:spPr/>
        <p:txBody>
          <a:bodyPr/>
          <a:lstStyle/>
          <a:p>
            <a:r>
              <a:rPr lang="en-US" dirty="0"/>
              <a:t>By Jim Graham</a:t>
            </a:r>
          </a:p>
        </p:txBody>
      </p:sp>
    </p:spTree>
    <p:extLst>
      <p:ext uri="{BB962C8B-B14F-4D97-AF65-F5344CB8AC3E}">
        <p14:creationId xmlns:p14="http://schemas.microsoft.com/office/powerpoint/2010/main" val="202345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41F8B-0B42-45A1-8802-345E76F27FA8}"/>
              </a:ext>
            </a:extLst>
          </p:cNvPr>
          <p:cNvSpPr>
            <a:spLocks noGrp="1"/>
          </p:cNvSpPr>
          <p:nvPr>
            <p:ph type="title"/>
          </p:nvPr>
        </p:nvSpPr>
        <p:spPr/>
        <p:txBody>
          <a:bodyPr/>
          <a:lstStyle/>
          <a:p>
            <a:r>
              <a:rPr lang="en-US" dirty="0"/>
              <a:t>The Universe is Like Jell-O</a:t>
            </a:r>
          </a:p>
        </p:txBody>
      </p:sp>
      <p:sp>
        <p:nvSpPr>
          <p:cNvPr id="3" name="Content Placeholder 2">
            <a:extLst>
              <a:ext uri="{FF2B5EF4-FFF2-40B4-BE49-F238E27FC236}">
                <a16:creationId xmlns:a16="http://schemas.microsoft.com/office/drawing/2014/main" id="{A7DBBD87-B9E7-407A-AF27-E0C6F2D010E1}"/>
              </a:ext>
            </a:extLst>
          </p:cNvPr>
          <p:cNvSpPr>
            <a:spLocks noGrp="1"/>
          </p:cNvSpPr>
          <p:nvPr>
            <p:ph idx="1"/>
          </p:nvPr>
        </p:nvSpPr>
        <p:spPr/>
        <p:txBody>
          <a:bodyPr/>
          <a:lstStyle/>
          <a:p>
            <a:r>
              <a:rPr lang="en-US" dirty="0"/>
              <a:t>The “fabric of space” is like Jell-O and energy travels through it like pulses of sound move through the air.</a:t>
            </a:r>
          </a:p>
        </p:txBody>
      </p:sp>
      <p:pic>
        <p:nvPicPr>
          <p:cNvPr id="5" name="Picture 4">
            <a:extLst>
              <a:ext uri="{FF2B5EF4-FFF2-40B4-BE49-F238E27FC236}">
                <a16:creationId xmlns:a16="http://schemas.microsoft.com/office/drawing/2014/main" id="{AFEFFACD-2420-400A-9B4D-52429FFE1737}"/>
              </a:ext>
            </a:extLst>
          </p:cNvPr>
          <p:cNvPicPr>
            <a:picLocks noChangeAspect="1"/>
          </p:cNvPicPr>
          <p:nvPr/>
        </p:nvPicPr>
        <p:blipFill>
          <a:blip r:embed="rId2"/>
          <a:stretch>
            <a:fillRect/>
          </a:stretch>
        </p:blipFill>
        <p:spPr>
          <a:xfrm>
            <a:off x="3798824" y="2751147"/>
            <a:ext cx="5355336" cy="4106853"/>
          </a:xfrm>
          <a:prstGeom prst="rect">
            <a:avLst/>
          </a:prstGeom>
        </p:spPr>
      </p:pic>
    </p:spTree>
    <p:extLst>
      <p:ext uri="{BB962C8B-B14F-4D97-AF65-F5344CB8AC3E}">
        <p14:creationId xmlns:p14="http://schemas.microsoft.com/office/powerpoint/2010/main" val="1113772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432A5D5A-9037-4093-B440-D0BADBD667A8}"/>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C365A4-A6ED-4AFE-AC85-6957D399854F}"/>
              </a:ext>
            </a:extLst>
          </p:cNvPr>
          <p:cNvSpPr>
            <a:spLocks noGrp="1"/>
          </p:cNvSpPr>
          <p:nvPr>
            <p:ph type="title"/>
          </p:nvPr>
        </p:nvSpPr>
        <p:spPr/>
        <p:txBody>
          <a:bodyPr/>
          <a:lstStyle/>
          <a:p>
            <a:pPr algn="ctr"/>
            <a:r>
              <a:rPr lang="en-US" dirty="0">
                <a:solidFill>
                  <a:schemeClr val="tx1"/>
                </a:solidFill>
              </a:rPr>
              <a:t>Fabric of Space</a:t>
            </a:r>
          </a:p>
        </p:txBody>
      </p:sp>
      <p:pic>
        <p:nvPicPr>
          <p:cNvPr id="4" name="Picture 3">
            <a:extLst>
              <a:ext uri="{FF2B5EF4-FFF2-40B4-BE49-F238E27FC236}">
                <a16:creationId xmlns:a16="http://schemas.microsoft.com/office/drawing/2014/main" id="{850E8469-FC44-4F71-AB89-C375876D7F61}"/>
              </a:ext>
            </a:extLst>
          </p:cNvPr>
          <p:cNvPicPr>
            <a:picLocks noChangeAspect="1"/>
          </p:cNvPicPr>
          <p:nvPr/>
        </p:nvPicPr>
        <p:blipFill>
          <a:blip r:embed="rId2"/>
          <a:stretch>
            <a:fillRect/>
          </a:stretch>
        </p:blipFill>
        <p:spPr>
          <a:xfrm>
            <a:off x="6345044" y="5471884"/>
            <a:ext cx="763858" cy="763858"/>
          </a:xfrm>
          <a:prstGeom prst="rect">
            <a:avLst/>
          </a:prstGeom>
        </p:spPr>
      </p:pic>
      <p:pic>
        <p:nvPicPr>
          <p:cNvPr id="5" name="Picture 4">
            <a:extLst>
              <a:ext uri="{FF2B5EF4-FFF2-40B4-BE49-F238E27FC236}">
                <a16:creationId xmlns:a16="http://schemas.microsoft.com/office/drawing/2014/main" id="{C5B4673D-20FF-49D7-8865-0BEF2A4EA7D5}"/>
              </a:ext>
            </a:extLst>
          </p:cNvPr>
          <p:cNvPicPr>
            <a:picLocks noChangeAspect="1"/>
          </p:cNvPicPr>
          <p:nvPr/>
        </p:nvPicPr>
        <p:blipFill>
          <a:blip r:embed="rId2"/>
          <a:stretch>
            <a:fillRect/>
          </a:stretch>
        </p:blipFill>
        <p:spPr>
          <a:xfrm>
            <a:off x="6345044" y="4708026"/>
            <a:ext cx="763858" cy="763858"/>
          </a:xfrm>
          <a:prstGeom prst="rect">
            <a:avLst/>
          </a:prstGeom>
        </p:spPr>
      </p:pic>
      <p:pic>
        <p:nvPicPr>
          <p:cNvPr id="6" name="Picture 5">
            <a:extLst>
              <a:ext uri="{FF2B5EF4-FFF2-40B4-BE49-F238E27FC236}">
                <a16:creationId xmlns:a16="http://schemas.microsoft.com/office/drawing/2014/main" id="{3D9FEF48-2C0B-4EB7-8B92-F127D5E3492F}"/>
              </a:ext>
            </a:extLst>
          </p:cNvPr>
          <p:cNvPicPr>
            <a:picLocks noChangeAspect="1"/>
          </p:cNvPicPr>
          <p:nvPr/>
        </p:nvPicPr>
        <p:blipFill>
          <a:blip r:embed="rId2"/>
          <a:stretch>
            <a:fillRect/>
          </a:stretch>
        </p:blipFill>
        <p:spPr>
          <a:xfrm>
            <a:off x="6345044" y="3944168"/>
            <a:ext cx="763858" cy="763858"/>
          </a:xfrm>
          <a:prstGeom prst="rect">
            <a:avLst/>
          </a:prstGeom>
        </p:spPr>
      </p:pic>
      <p:pic>
        <p:nvPicPr>
          <p:cNvPr id="7" name="Picture 6">
            <a:extLst>
              <a:ext uri="{FF2B5EF4-FFF2-40B4-BE49-F238E27FC236}">
                <a16:creationId xmlns:a16="http://schemas.microsoft.com/office/drawing/2014/main" id="{57A48899-2ABE-4968-B4D2-E62F8CD2038D}"/>
              </a:ext>
            </a:extLst>
          </p:cNvPr>
          <p:cNvPicPr>
            <a:picLocks noChangeAspect="1"/>
          </p:cNvPicPr>
          <p:nvPr/>
        </p:nvPicPr>
        <p:blipFill>
          <a:blip r:embed="rId2"/>
          <a:stretch>
            <a:fillRect/>
          </a:stretch>
        </p:blipFill>
        <p:spPr>
          <a:xfrm>
            <a:off x="6325529" y="3261154"/>
            <a:ext cx="763858" cy="763858"/>
          </a:xfrm>
          <a:prstGeom prst="rect">
            <a:avLst/>
          </a:prstGeom>
        </p:spPr>
      </p:pic>
      <p:pic>
        <p:nvPicPr>
          <p:cNvPr id="8" name="Picture 7">
            <a:extLst>
              <a:ext uri="{FF2B5EF4-FFF2-40B4-BE49-F238E27FC236}">
                <a16:creationId xmlns:a16="http://schemas.microsoft.com/office/drawing/2014/main" id="{866AA6E6-BF42-49B6-81E6-186745EB1408}"/>
              </a:ext>
            </a:extLst>
          </p:cNvPr>
          <p:cNvPicPr>
            <a:picLocks noChangeAspect="1"/>
          </p:cNvPicPr>
          <p:nvPr/>
        </p:nvPicPr>
        <p:blipFill>
          <a:blip r:embed="rId2"/>
          <a:stretch>
            <a:fillRect/>
          </a:stretch>
        </p:blipFill>
        <p:spPr>
          <a:xfrm>
            <a:off x="6306014" y="2533711"/>
            <a:ext cx="763858" cy="763858"/>
          </a:xfrm>
          <a:prstGeom prst="rect">
            <a:avLst/>
          </a:prstGeom>
        </p:spPr>
      </p:pic>
      <p:pic>
        <p:nvPicPr>
          <p:cNvPr id="9" name="Picture 8">
            <a:extLst>
              <a:ext uri="{FF2B5EF4-FFF2-40B4-BE49-F238E27FC236}">
                <a16:creationId xmlns:a16="http://schemas.microsoft.com/office/drawing/2014/main" id="{9007365B-AD21-4AFE-BC59-965587B321FB}"/>
              </a:ext>
            </a:extLst>
          </p:cNvPr>
          <p:cNvPicPr>
            <a:picLocks noChangeAspect="1"/>
          </p:cNvPicPr>
          <p:nvPr/>
        </p:nvPicPr>
        <p:blipFill>
          <a:blip r:embed="rId2"/>
          <a:stretch>
            <a:fillRect/>
          </a:stretch>
        </p:blipFill>
        <p:spPr>
          <a:xfrm>
            <a:off x="6306014" y="1814282"/>
            <a:ext cx="763858" cy="763858"/>
          </a:xfrm>
          <a:prstGeom prst="rect">
            <a:avLst/>
          </a:prstGeom>
        </p:spPr>
      </p:pic>
      <p:pic>
        <p:nvPicPr>
          <p:cNvPr id="10" name="Picture 9">
            <a:extLst>
              <a:ext uri="{FF2B5EF4-FFF2-40B4-BE49-F238E27FC236}">
                <a16:creationId xmlns:a16="http://schemas.microsoft.com/office/drawing/2014/main" id="{11FBE076-6108-4A94-840C-EC01E9FA5BEA}"/>
              </a:ext>
            </a:extLst>
          </p:cNvPr>
          <p:cNvPicPr>
            <a:picLocks noChangeAspect="1"/>
          </p:cNvPicPr>
          <p:nvPr/>
        </p:nvPicPr>
        <p:blipFill>
          <a:blip r:embed="rId2"/>
          <a:stretch>
            <a:fillRect/>
          </a:stretch>
        </p:blipFill>
        <p:spPr>
          <a:xfrm>
            <a:off x="7021551" y="5434713"/>
            <a:ext cx="763858" cy="763858"/>
          </a:xfrm>
          <a:prstGeom prst="rect">
            <a:avLst/>
          </a:prstGeom>
        </p:spPr>
      </p:pic>
      <p:pic>
        <p:nvPicPr>
          <p:cNvPr id="11" name="Picture 10">
            <a:extLst>
              <a:ext uri="{FF2B5EF4-FFF2-40B4-BE49-F238E27FC236}">
                <a16:creationId xmlns:a16="http://schemas.microsoft.com/office/drawing/2014/main" id="{E1098B56-2281-4EBD-8F1B-5E93E37C4353}"/>
              </a:ext>
            </a:extLst>
          </p:cNvPr>
          <p:cNvPicPr>
            <a:picLocks noChangeAspect="1"/>
          </p:cNvPicPr>
          <p:nvPr/>
        </p:nvPicPr>
        <p:blipFill>
          <a:blip r:embed="rId2"/>
          <a:stretch>
            <a:fillRect/>
          </a:stretch>
        </p:blipFill>
        <p:spPr>
          <a:xfrm>
            <a:off x="7021551" y="4670855"/>
            <a:ext cx="763858" cy="763858"/>
          </a:xfrm>
          <a:prstGeom prst="rect">
            <a:avLst/>
          </a:prstGeom>
        </p:spPr>
      </p:pic>
      <p:pic>
        <p:nvPicPr>
          <p:cNvPr id="12" name="Picture 11">
            <a:extLst>
              <a:ext uri="{FF2B5EF4-FFF2-40B4-BE49-F238E27FC236}">
                <a16:creationId xmlns:a16="http://schemas.microsoft.com/office/drawing/2014/main" id="{A486FB4C-2108-4F56-8A95-C422957AD380}"/>
              </a:ext>
            </a:extLst>
          </p:cNvPr>
          <p:cNvPicPr>
            <a:picLocks noChangeAspect="1"/>
          </p:cNvPicPr>
          <p:nvPr/>
        </p:nvPicPr>
        <p:blipFill>
          <a:blip r:embed="rId2"/>
          <a:stretch>
            <a:fillRect/>
          </a:stretch>
        </p:blipFill>
        <p:spPr>
          <a:xfrm>
            <a:off x="7021551" y="3906997"/>
            <a:ext cx="763858" cy="763858"/>
          </a:xfrm>
          <a:prstGeom prst="rect">
            <a:avLst/>
          </a:prstGeom>
        </p:spPr>
      </p:pic>
      <p:pic>
        <p:nvPicPr>
          <p:cNvPr id="13" name="Picture 12">
            <a:extLst>
              <a:ext uri="{FF2B5EF4-FFF2-40B4-BE49-F238E27FC236}">
                <a16:creationId xmlns:a16="http://schemas.microsoft.com/office/drawing/2014/main" id="{D0D93925-509A-4EA4-BDEA-4E81BFA62DC1}"/>
              </a:ext>
            </a:extLst>
          </p:cNvPr>
          <p:cNvPicPr>
            <a:picLocks noChangeAspect="1"/>
          </p:cNvPicPr>
          <p:nvPr/>
        </p:nvPicPr>
        <p:blipFill>
          <a:blip r:embed="rId2"/>
          <a:stretch>
            <a:fillRect/>
          </a:stretch>
        </p:blipFill>
        <p:spPr>
          <a:xfrm>
            <a:off x="7002036" y="3223983"/>
            <a:ext cx="763858" cy="763858"/>
          </a:xfrm>
          <a:prstGeom prst="rect">
            <a:avLst/>
          </a:prstGeom>
        </p:spPr>
      </p:pic>
      <p:pic>
        <p:nvPicPr>
          <p:cNvPr id="14" name="Picture 13">
            <a:extLst>
              <a:ext uri="{FF2B5EF4-FFF2-40B4-BE49-F238E27FC236}">
                <a16:creationId xmlns:a16="http://schemas.microsoft.com/office/drawing/2014/main" id="{E06A3B6C-EC86-4697-8DF1-863180C36230}"/>
              </a:ext>
            </a:extLst>
          </p:cNvPr>
          <p:cNvPicPr>
            <a:picLocks noChangeAspect="1"/>
          </p:cNvPicPr>
          <p:nvPr/>
        </p:nvPicPr>
        <p:blipFill>
          <a:blip r:embed="rId2"/>
          <a:stretch>
            <a:fillRect/>
          </a:stretch>
        </p:blipFill>
        <p:spPr>
          <a:xfrm>
            <a:off x="6982521" y="2496540"/>
            <a:ext cx="763858" cy="763858"/>
          </a:xfrm>
          <a:prstGeom prst="rect">
            <a:avLst/>
          </a:prstGeom>
        </p:spPr>
      </p:pic>
      <p:pic>
        <p:nvPicPr>
          <p:cNvPr id="15" name="Picture 14">
            <a:extLst>
              <a:ext uri="{FF2B5EF4-FFF2-40B4-BE49-F238E27FC236}">
                <a16:creationId xmlns:a16="http://schemas.microsoft.com/office/drawing/2014/main" id="{B64F3C77-B7B2-497F-BB2E-C5C7CFC04478}"/>
              </a:ext>
            </a:extLst>
          </p:cNvPr>
          <p:cNvPicPr>
            <a:picLocks noChangeAspect="1"/>
          </p:cNvPicPr>
          <p:nvPr/>
        </p:nvPicPr>
        <p:blipFill>
          <a:blip r:embed="rId2"/>
          <a:stretch>
            <a:fillRect/>
          </a:stretch>
        </p:blipFill>
        <p:spPr>
          <a:xfrm>
            <a:off x="6982521" y="1777111"/>
            <a:ext cx="763858" cy="763858"/>
          </a:xfrm>
          <a:prstGeom prst="rect">
            <a:avLst/>
          </a:prstGeom>
        </p:spPr>
      </p:pic>
      <p:pic>
        <p:nvPicPr>
          <p:cNvPr id="16" name="Picture 15">
            <a:extLst>
              <a:ext uri="{FF2B5EF4-FFF2-40B4-BE49-F238E27FC236}">
                <a16:creationId xmlns:a16="http://schemas.microsoft.com/office/drawing/2014/main" id="{2CCAC34E-3FE6-4A0C-A8AD-2EFB461AFAD3}"/>
              </a:ext>
            </a:extLst>
          </p:cNvPr>
          <p:cNvPicPr>
            <a:picLocks noChangeAspect="1"/>
          </p:cNvPicPr>
          <p:nvPr/>
        </p:nvPicPr>
        <p:blipFill>
          <a:blip r:embed="rId2"/>
          <a:stretch>
            <a:fillRect/>
          </a:stretch>
        </p:blipFill>
        <p:spPr>
          <a:xfrm>
            <a:off x="6345044" y="5471884"/>
            <a:ext cx="763858" cy="763858"/>
          </a:xfrm>
          <a:prstGeom prst="rect">
            <a:avLst/>
          </a:prstGeom>
        </p:spPr>
      </p:pic>
      <p:pic>
        <p:nvPicPr>
          <p:cNvPr id="17" name="Picture 16">
            <a:extLst>
              <a:ext uri="{FF2B5EF4-FFF2-40B4-BE49-F238E27FC236}">
                <a16:creationId xmlns:a16="http://schemas.microsoft.com/office/drawing/2014/main" id="{7BF610E3-63C0-4E6F-8E3D-3DE53A176AFB}"/>
              </a:ext>
            </a:extLst>
          </p:cNvPr>
          <p:cNvPicPr>
            <a:picLocks noChangeAspect="1"/>
          </p:cNvPicPr>
          <p:nvPr/>
        </p:nvPicPr>
        <p:blipFill>
          <a:blip r:embed="rId2"/>
          <a:stretch>
            <a:fillRect/>
          </a:stretch>
        </p:blipFill>
        <p:spPr>
          <a:xfrm>
            <a:off x="6345044" y="4708026"/>
            <a:ext cx="763858" cy="763858"/>
          </a:xfrm>
          <a:prstGeom prst="rect">
            <a:avLst/>
          </a:prstGeom>
        </p:spPr>
      </p:pic>
      <p:pic>
        <p:nvPicPr>
          <p:cNvPr id="18" name="Picture 17">
            <a:extLst>
              <a:ext uri="{FF2B5EF4-FFF2-40B4-BE49-F238E27FC236}">
                <a16:creationId xmlns:a16="http://schemas.microsoft.com/office/drawing/2014/main" id="{555B24D1-8DB3-420E-B7C6-947232FEDB93}"/>
              </a:ext>
            </a:extLst>
          </p:cNvPr>
          <p:cNvPicPr>
            <a:picLocks noChangeAspect="1"/>
          </p:cNvPicPr>
          <p:nvPr/>
        </p:nvPicPr>
        <p:blipFill>
          <a:blip r:embed="rId2"/>
          <a:stretch>
            <a:fillRect/>
          </a:stretch>
        </p:blipFill>
        <p:spPr>
          <a:xfrm>
            <a:off x="6345044" y="3944168"/>
            <a:ext cx="763858" cy="763858"/>
          </a:xfrm>
          <a:prstGeom prst="rect">
            <a:avLst/>
          </a:prstGeom>
        </p:spPr>
      </p:pic>
      <p:pic>
        <p:nvPicPr>
          <p:cNvPr id="19" name="Picture 18">
            <a:extLst>
              <a:ext uri="{FF2B5EF4-FFF2-40B4-BE49-F238E27FC236}">
                <a16:creationId xmlns:a16="http://schemas.microsoft.com/office/drawing/2014/main" id="{0DAA1677-D786-4CF6-9096-8304CC946E29}"/>
              </a:ext>
            </a:extLst>
          </p:cNvPr>
          <p:cNvPicPr>
            <a:picLocks noChangeAspect="1"/>
          </p:cNvPicPr>
          <p:nvPr/>
        </p:nvPicPr>
        <p:blipFill>
          <a:blip r:embed="rId2"/>
          <a:stretch>
            <a:fillRect/>
          </a:stretch>
        </p:blipFill>
        <p:spPr>
          <a:xfrm>
            <a:off x="6325529" y="3261154"/>
            <a:ext cx="763858" cy="763858"/>
          </a:xfrm>
          <a:prstGeom prst="rect">
            <a:avLst/>
          </a:prstGeom>
        </p:spPr>
      </p:pic>
      <p:pic>
        <p:nvPicPr>
          <p:cNvPr id="20" name="Picture 19">
            <a:extLst>
              <a:ext uri="{FF2B5EF4-FFF2-40B4-BE49-F238E27FC236}">
                <a16:creationId xmlns:a16="http://schemas.microsoft.com/office/drawing/2014/main" id="{2B93F754-0924-40E1-9643-364425E8B533}"/>
              </a:ext>
            </a:extLst>
          </p:cNvPr>
          <p:cNvPicPr>
            <a:picLocks noChangeAspect="1"/>
          </p:cNvPicPr>
          <p:nvPr/>
        </p:nvPicPr>
        <p:blipFill>
          <a:blip r:embed="rId2"/>
          <a:stretch>
            <a:fillRect/>
          </a:stretch>
        </p:blipFill>
        <p:spPr>
          <a:xfrm>
            <a:off x="6306014" y="2533711"/>
            <a:ext cx="763858" cy="763858"/>
          </a:xfrm>
          <a:prstGeom prst="rect">
            <a:avLst/>
          </a:prstGeom>
        </p:spPr>
      </p:pic>
      <p:pic>
        <p:nvPicPr>
          <p:cNvPr id="21" name="Picture 20">
            <a:extLst>
              <a:ext uri="{FF2B5EF4-FFF2-40B4-BE49-F238E27FC236}">
                <a16:creationId xmlns:a16="http://schemas.microsoft.com/office/drawing/2014/main" id="{3B15B494-AC13-4059-861D-D4BC91F5FB01}"/>
              </a:ext>
            </a:extLst>
          </p:cNvPr>
          <p:cNvPicPr>
            <a:picLocks noChangeAspect="1"/>
          </p:cNvPicPr>
          <p:nvPr/>
        </p:nvPicPr>
        <p:blipFill>
          <a:blip r:embed="rId2"/>
          <a:stretch>
            <a:fillRect/>
          </a:stretch>
        </p:blipFill>
        <p:spPr>
          <a:xfrm>
            <a:off x="6306014" y="1814282"/>
            <a:ext cx="763858" cy="763858"/>
          </a:xfrm>
          <a:prstGeom prst="rect">
            <a:avLst/>
          </a:prstGeom>
        </p:spPr>
      </p:pic>
      <p:pic>
        <p:nvPicPr>
          <p:cNvPr id="22" name="Picture 21">
            <a:extLst>
              <a:ext uri="{FF2B5EF4-FFF2-40B4-BE49-F238E27FC236}">
                <a16:creationId xmlns:a16="http://schemas.microsoft.com/office/drawing/2014/main" id="{84127F20-7B65-4E22-BEBE-9E1A093617EE}"/>
              </a:ext>
            </a:extLst>
          </p:cNvPr>
          <p:cNvPicPr>
            <a:picLocks noChangeAspect="1"/>
          </p:cNvPicPr>
          <p:nvPr/>
        </p:nvPicPr>
        <p:blipFill>
          <a:blip r:embed="rId2"/>
          <a:stretch>
            <a:fillRect/>
          </a:stretch>
        </p:blipFill>
        <p:spPr>
          <a:xfrm>
            <a:off x="5638800" y="5479319"/>
            <a:ext cx="763858" cy="763858"/>
          </a:xfrm>
          <a:prstGeom prst="rect">
            <a:avLst/>
          </a:prstGeom>
        </p:spPr>
      </p:pic>
      <p:pic>
        <p:nvPicPr>
          <p:cNvPr id="23" name="Picture 22">
            <a:extLst>
              <a:ext uri="{FF2B5EF4-FFF2-40B4-BE49-F238E27FC236}">
                <a16:creationId xmlns:a16="http://schemas.microsoft.com/office/drawing/2014/main" id="{888FB1C7-3BB9-4D35-8382-16BDD633C468}"/>
              </a:ext>
            </a:extLst>
          </p:cNvPr>
          <p:cNvPicPr>
            <a:picLocks noChangeAspect="1"/>
          </p:cNvPicPr>
          <p:nvPr/>
        </p:nvPicPr>
        <p:blipFill>
          <a:blip r:embed="rId2"/>
          <a:stretch>
            <a:fillRect/>
          </a:stretch>
        </p:blipFill>
        <p:spPr>
          <a:xfrm>
            <a:off x="5638800" y="4715461"/>
            <a:ext cx="763858" cy="763858"/>
          </a:xfrm>
          <a:prstGeom prst="rect">
            <a:avLst/>
          </a:prstGeom>
        </p:spPr>
      </p:pic>
      <p:pic>
        <p:nvPicPr>
          <p:cNvPr id="24" name="Picture 23">
            <a:extLst>
              <a:ext uri="{FF2B5EF4-FFF2-40B4-BE49-F238E27FC236}">
                <a16:creationId xmlns:a16="http://schemas.microsoft.com/office/drawing/2014/main" id="{7A9B2F64-669B-43D3-B7DE-E171A83349D1}"/>
              </a:ext>
            </a:extLst>
          </p:cNvPr>
          <p:cNvPicPr>
            <a:picLocks noChangeAspect="1"/>
          </p:cNvPicPr>
          <p:nvPr/>
        </p:nvPicPr>
        <p:blipFill>
          <a:blip r:embed="rId2"/>
          <a:stretch>
            <a:fillRect/>
          </a:stretch>
        </p:blipFill>
        <p:spPr>
          <a:xfrm>
            <a:off x="5638800" y="3951603"/>
            <a:ext cx="763858" cy="763858"/>
          </a:xfrm>
          <a:prstGeom prst="rect">
            <a:avLst/>
          </a:prstGeom>
        </p:spPr>
      </p:pic>
      <p:pic>
        <p:nvPicPr>
          <p:cNvPr id="25" name="Picture 24">
            <a:extLst>
              <a:ext uri="{FF2B5EF4-FFF2-40B4-BE49-F238E27FC236}">
                <a16:creationId xmlns:a16="http://schemas.microsoft.com/office/drawing/2014/main" id="{DFF46CD4-CC0B-46C4-8397-34DD9CF7092A}"/>
              </a:ext>
            </a:extLst>
          </p:cNvPr>
          <p:cNvPicPr>
            <a:picLocks noChangeAspect="1"/>
          </p:cNvPicPr>
          <p:nvPr/>
        </p:nvPicPr>
        <p:blipFill>
          <a:blip r:embed="rId2"/>
          <a:stretch>
            <a:fillRect/>
          </a:stretch>
        </p:blipFill>
        <p:spPr>
          <a:xfrm>
            <a:off x="5619285" y="3268589"/>
            <a:ext cx="763858" cy="763858"/>
          </a:xfrm>
          <a:prstGeom prst="rect">
            <a:avLst/>
          </a:prstGeom>
        </p:spPr>
      </p:pic>
      <p:pic>
        <p:nvPicPr>
          <p:cNvPr id="26" name="Picture 25">
            <a:extLst>
              <a:ext uri="{FF2B5EF4-FFF2-40B4-BE49-F238E27FC236}">
                <a16:creationId xmlns:a16="http://schemas.microsoft.com/office/drawing/2014/main" id="{7888C5A9-22DE-4392-A16D-0DAF3F687A4C}"/>
              </a:ext>
            </a:extLst>
          </p:cNvPr>
          <p:cNvPicPr>
            <a:picLocks noChangeAspect="1"/>
          </p:cNvPicPr>
          <p:nvPr/>
        </p:nvPicPr>
        <p:blipFill>
          <a:blip r:embed="rId2"/>
          <a:stretch>
            <a:fillRect/>
          </a:stretch>
        </p:blipFill>
        <p:spPr>
          <a:xfrm>
            <a:off x="5599770" y="2541146"/>
            <a:ext cx="763858" cy="763858"/>
          </a:xfrm>
          <a:prstGeom prst="rect">
            <a:avLst/>
          </a:prstGeom>
        </p:spPr>
      </p:pic>
      <p:pic>
        <p:nvPicPr>
          <p:cNvPr id="27" name="Picture 26">
            <a:extLst>
              <a:ext uri="{FF2B5EF4-FFF2-40B4-BE49-F238E27FC236}">
                <a16:creationId xmlns:a16="http://schemas.microsoft.com/office/drawing/2014/main" id="{E72D2C6C-915C-4B42-9333-EDE5FF38521D}"/>
              </a:ext>
            </a:extLst>
          </p:cNvPr>
          <p:cNvPicPr>
            <a:picLocks noChangeAspect="1"/>
          </p:cNvPicPr>
          <p:nvPr/>
        </p:nvPicPr>
        <p:blipFill>
          <a:blip r:embed="rId2"/>
          <a:stretch>
            <a:fillRect/>
          </a:stretch>
        </p:blipFill>
        <p:spPr>
          <a:xfrm>
            <a:off x="5599770" y="1821717"/>
            <a:ext cx="763858" cy="763858"/>
          </a:xfrm>
          <a:prstGeom prst="rect">
            <a:avLst/>
          </a:prstGeom>
        </p:spPr>
      </p:pic>
      <p:pic>
        <p:nvPicPr>
          <p:cNvPr id="28" name="Picture 27">
            <a:extLst>
              <a:ext uri="{FF2B5EF4-FFF2-40B4-BE49-F238E27FC236}">
                <a16:creationId xmlns:a16="http://schemas.microsoft.com/office/drawing/2014/main" id="{742337A1-5AFD-43A0-8DFD-C116494FA57B}"/>
              </a:ext>
            </a:extLst>
          </p:cNvPr>
          <p:cNvPicPr>
            <a:picLocks noChangeAspect="1"/>
          </p:cNvPicPr>
          <p:nvPr/>
        </p:nvPicPr>
        <p:blipFill>
          <a:blip r:embed="rId2"/>
          <a:stretch>
            <a:fillRect/>
          </a:stretch>
        </p:blipFill>
        <p:spPr>
          <a:xfrm>
            <a:off x="4198435" y="5494189"/>
            <a:ext cx="763858" cy="763858"/>
          </a:xfrm>
          <a:prstGeom prst="rect">
            <a:avLst/>
          </a:prstGeom>
        </p:spPr>
      </p:pic>
      <p:pic>
        <p:nvPicPr>
          <p:cNvPr id="29" name="Picture 28">
            <a:extLst>
              <a:ext uri="{FF2B5EF4-FFF2-40B4-BE49-F238E27FC236}">
                <a16:creationId xmlns:a16="http://schemas.microsoft.com/office/drawing/2014/main" id="{36363ABA-8AE8-43B2-962E-91EB93260B20}"/>
              </a:ext>
            </a:extLst>
          </p:cNvPr>
          <p:cNvPicPr>
            <a:picLocks noChangeAspect="1"/>
          </p:cNvPicPr>
          <p:nvPr/>
        </p:nvPicPr>
        <p:blipFill>
          <a:blip r:embed="rId2"/>
          <a:stretch>
            <a:fillRect/>
          </a:stretch>
        </p:blipFill>
        <p:spPr>
          <a:xfrm>
            <a:off x="4198435" y="4730331"/>
            <a:ext cx="763858" cy="763858"/>
          </a:xfrm>
          <a:prstGeom prst="rect">
            <a:avLst/>
          </a:prstGeom>
        </p:spPr>
      </p:pic>
      <p:pic>
        <p:nvPicPr>
          <p:cNvPr id="30" name="Picture 29">
            <a:extLst>
              <a:ext uri="{FF2B5EF4-FFF2-40B4-BE49-F238E27FC236}">
                <a16:creationId xmlns:a16="http://schemas.microsoft.com/office/drawing/2014/main" id="{F0567673-1D06-4A61-8F32-DC032E17E26A}"/>
              </a:ext>
            </a:extLst>
          </p:cNvPr>
          <p:cNvPicPr>
            <a:picLocks noChangeAspect="1"/>
          </p:cNvPicPr>
          <p:nvPr/>
        </p:nvPicPr>
        <p:blipFill>
          <a:blip r:embed="rId2"/>
          <a:stretch>
            <a:fillRect/>
          </a:stretch>
        </p:blipFill>
        <p:spPr>
          <a:xfrm>
            <a:off x="4198435" y="3966473"/>
            <a:ext cx="763858" cy="763858"/>
          </a:xfrm>
          <a:prstGeom prst="rect">
            <a:avLst/>
          </a:prstGeom>
        </p:spPr>
      </p:pic>
      <p:pic>
        <p:nvPicPr>
          <p:cNvPr id="31" name="Picture 30">
            <a:extLst>
              <a:ext uri="{FF2B5EF4-FFF2-40B4-BE49-F238E27FC236}">
                <a16:creationId xmlns:a16="http://schemas.microsoft.com/office/drawing/2014/main" id="{32BF44A2-0F4D-40AC-9ED3-301021D3CB2F}"/>
              </a:ext>
            </a:extLst>
          </p:cNvPr>
          <p:cNvPicPr>
            <a:picLocks noChangeAspect="1"/>
          </p:cNvPicPr>
          <p:nvPr/>
        </p:nvPicPr>
        <p:blipFill>
          <a:blip r:embed="rId2"/>
          <a:stretch>
            <a:fillRect/>
          </a:stretch>
        </p:blipFill>
        <p:spPr>
          <a:xfrm>
            <a:off x="4178920" y="3283459"/>
            <a:ext cx="763858" cy="763858"/>
          </a:xfrm>
          <a:prstGeom prst="rect">
            <a:avLst/>
          </a:prstGeom>
        </p:spPr>
      </p:pic>
      <p:pic>
        <p:nvPicPr>
          <p:cNvPr id="32" name="Picture 31">
            <a:extLst>
              <a:ext uri="{FF2B5EF4-FFF2-40B4-BE49-F238E27FC236}">
                <a16:creationId xmlns:a16="http://schemas.microsoft.com/office/drawing/2014/main" id="{A79F59CA-8C92-4B24-84B6-5AC12107D2EF}"/>
              </a:ext>
            </a:extLst>
          </p:cNvPr>
          <p:cNvPicPr>
            <a:picLocks noChangeAspect="1"/>
          </p:cNvPicPr>
          <p:nvPr/>
        </p:nvPicPr>
        <p:blipFill>
          <a:blip r:embed="rId2"/>
          <a:stretch>
            <a:fillRect/>
          </a:stretch>
        </p:blipFill>
        <p:spPr>
          <a:xfrm>
            <a:off x="4159405" y="2556016"/>
            <a:ext cx="763858" cy="763858"/>
          </a:xfrm>
          <a:prstGeom prst="rect">
            <a:avLst/>
          </a:prstGeom>
        </p:spPr>
      </p:pic>
      <p:pic>
        <p:nvPicPr>
          <p:cNvPr id="33" name="Picture 32">
            <a:extLst>
              <a:ext uri="{FF2B5EF4-FFF2-40B4-BE49-F238E27FC236}">
                <a16:creationId xmlns:a16="http://schemas.microsoft.com/office/drawing/2014/main" id="{1C1E9AF5-088D-4B58-94FE-63B6CF64C42D}"/>
              </a:ext>
            </a:extLst>
          </p:cNvPr>
          <p:cNvPicPr>
            <a:picLocks noChangeAspect="1"/>
          </p:cNvPicPr>
          <p:nvPr/>
        </p:nvPicPr>
        <p:blipFill>
          <a:blip r:embed="rId2"/>
          <a:stretch>
            <a:fillRect/>
          </a:stretch>
        </p:blipFill>
        <p:spPr>
          <a:xfrm>
            <a:off x="4159405" y="1836587"/>
            <a:ext cx="763858" cy="763858"/>
          </a:xfrm>
          <a:prstGeom prst="rect">
            <a:avLst/>
          </a:prstGeom>
        </p:spPr>
      </p:pic>
      <p:pic>
        <p:nvPicPr>
          <p:cNvPr id="34" name="Picture 33">
            <a:extLst>
              <a:ext uri="{FF2B5EF4-FFF2-40B4-BE49-F238E27FC236}">
                <a16:creationId xmlns:a16="http://schemas.microsoft.com/office/drawing/2014/main" id="{6AE926A6-7E62-442D-B2FE-E6CD5D9A98D9}"/>
              </a:ext>
            </a:extLst>
          </p:cNvPr>
          <p:cNvPicPr>
            <a:picLocks noChangeAspect="1"/>
          </p:cNvPicPr>
          <p:nvPr/>
        </p:nvPicPr>
        <p:blipFill>
          <a:blip r:embed="rId2"/>
          <a:stretch>
            <a:fillRect/>
          </a:stretch>
        </p:blipFill>
        <p:spPr>
          <a:xfrm>
            <a:off x="4874942" y="5457018"/>
            <a:ext cx="763858" cy="763858"/>
          </a:xfrm>
          <a:prstGeom prst="rect">
            <a:avLst/>
          </a:prstGeom>
        </p:spPr>
      </p:pic>
      <p:pic>
        <p:nvPicPr>
          <p:cNvPr id="35" name="Picture 34">
            <a:extLst>
              <a:ext uri="{FF2B5EF4-FFF2-40B4-BE49-F238E27FC236}">
                <a16:creationId xmlns:a16="http://schemas.microsoft.com/office/drawing/2014/main" id="{7C2B43AB-FCFD-4F52-96AB-89571FEB3480}"/>
              </a:ext>
            </a:extLst>
          </p:cNvPr>
          <p:cNvPicPr>
            <a:picLocks noChangeAspect="1"/>
          </p:cNvPicPr>
          <p:nvPr/>
        </p:nvPicPr>
        <p:blipFill>
          <a:blip r:embed="rId2"/>
          <a:stretch>
            <a:fillRect/>
          </a:stretch>
        </p:blipFill>
        <p:spPr>
          <a:xfrm>
            <a:off x="4874942" y="4693160"/>
            <a:ext cx="763858" cy="763858"/>
          </a:xfrm>
          <a:prstGeom prst="rect">
            <a:avLst/>
          </a:prstGeom>
        </p:spPr>
      </p:pic>
      <p:pic>
        <p:nvPicPr>
          <p:cNvPr id="36" name="Picture 35">
            <a:extLst>
              <a:ext uri="{FF2B5EF4-FFF2-40B4-BE49-F238E27FC236}">
                <a16:creationId xmlns:a16="http://schemas.microsoft.com/office/drawing/2014/main" id="{32C2AAB0-9296-4B1A-ADB8-0BCB64CA5B3C}"/>
              </a:ext>
            </a:extLst>
          </p:cNvPr>
          <p:cNvPicPr>
            <a:picLocks noChangeAspect="1"/>
          </p:cNvPicPr>
          <p:nvPr/>
        </p:nvPicPr>
        <p:blipFill>
          <a:blip r:embed="rId2"/>
          <a:stretch>
            <a:fillRect/>
          </a:stretch>
        </p:blipFill>
        <p:spPr>
          <a:xfrm>
            <a:off x="4874942" y="3929302"/>
            <a:ext cx="763858" cy="763858"/>
          </a:xfrm>
          <a:prstGeom prst="rect">
            <a:avLst/>
          </a:prstGeom>
        </p:spPr>
      </p:pic>
      <p:pic>
        <p:nvPicPr>
          <p:cNvPr id="37" name="Picture 36">
            <a:extLst>
              <a:ext uri="{FF2B5EF4-FFF2-40B4-BE49-F238E27FC236}">
                <a16:creationId xmlns:a16="http://schemas.microsoft.com/office/drawing/2014/main" id="{86E8DB4C-74E5-48BA-BC13-8B9BE63CFF68}"/>
              </a:ext>
            </a:extLst>
          </p:cNvPr>
          <p:cNvPicPr>
            <a:picLocks noChangeAspect="1"/>
          </p:cNvPicPr>
          <p:nvPr/>
        </p:nvPicPr>
        <p:blipFill>
          <a:blip r:embed="rId2"/>
          <a:stretch>
            <a:fillRect/>
          </a:stretch>
        </p:blipFill>
        <p:spPr>
          <a:xfrm>
            <a:off x="4855427" y="3246288"/>
            <a:ext cx="763858" cy="763858"/>
          </a:xfrm>
          <a:prstGeom prst="rect">
            <a:avLst/>
          </a:prstGeom>
        </p:spPr>
      </p:pic>
      <p:pic>
        <p:nvPicPr>
          <p:cNvPr id="38" name="Picture 37">
            <a:extLst>
              <a:ext uri="{FF2B5EF4-FFF2-40B4-BE49-F238E27FC236}">
                <a16:creationId xmlns:a16="http://schemas.microsoft.com/office/drawing/2014/main" id="{39807E9D-0D60-40B6-B52D-805CC55EF53E}"/>
              </a:ext>
            </a:extLst>
          </p:cNvPr>
          <p:cNvPicPr>
            <a:picLocks noChangeAspect="1"/>
          </p:cNvPicPr>
          <p:nvPr/>
        </p:nvPicPr>
        <p:blipFill>
          <a:blip r:embed="rId2"/>
          <a:stretch>
            <a:fillRect/>
          </a:stretch>
        </p:blipFill>
        <p:spPr>
          <a:xfrm>
            <a:off x="4835912" y="2518845"/>
            <a:ext cx="763858" cy="763858"/>
          </a:xfrm>
          <a:prstGeom prst="rect">
            <a:avLst/>
          </a:prstGeom>
        </p:spPr>
      </p:pic>
      <p:pic>
        <p:nvPicPr>
          <p:cNvPr id="39" name="Picture 38">
            <a:extLst>
              <a:ext uri="{FF2B5EF4-FFF2-40B4-BE49-F238E27FC236}">
                <a16:creationId xmlns:a16="http://schemas.microsoft.com/office/drawing/2014/main" id="{EDE0BA77-AADC-483D-99EC-ABD9D6FDF939}"/>
              </a:ext>
            </a:extLst>
          </p:cNvPr>
          <p:cNvPicPr>
            <a:picLocks noChangeAspect="1"/>
          </p:cNvPicPr>
          <p:nvPr/>
        </p:nvPicPr>
        <p:blipFill>
          <a:blip r:embed="rId2"/>
          <a:stretch>
            <a:fillRect/>
          </a:stretch>
        </p:blipFill>
        <p:spPr>
          <a:xfrm>
            <a:off x="4835912" y="1799416"/>
            <a:ext cx="763858" cy="763858"/>
          </a:xfrm>
          <a:prstGeom prst="rect">
            <a:avLst/>
          </a:prstGeom>
        </p:spPr>
      </p:pic>
      <p:pic>
        <p:nvPicPr>
          <p:cNvPr id="40" name="Picture 39">
            <a:extLst>
              <a:ext uri="{FF2B5EF4-FFF2-40B4-BE49-F238E27FC236}">
                <a16:creationId xmlns:a16="http://schemas.microsoft.com/office/drawing/2014/main" id="{170D40C4-A2E3-4528-A123-FACDB9D179C0}"/>
              </a:ext>
            </a:extLst>
          </p:cNvPr>
          <p:cNvPicPr>
            <a:picLocks noChangeAspect="1"/>
          </p:cNvPicPr>
          <p:nvPr/>
        </p:nvPicPr>
        <p:blipFill>
          <a:blip r:embed="rId2"/>
          <a:stretch>
            <a:fillRect/>
          </a:stretch>
        </p:blipFill>
        <p:spPr>
          <a:xfrm>
            <a:off x="4198435" y="5494189"/>
            <a:ext cx="763858" cy="763858"/>
          </a:xfrm>
          <a:prstGeom prst="rect">
            <a:avLst/>
          </a:prstGeom>
        </p:spPr>
      </p:pic>
      <p:pic>
        <p:nvPicPr>
          <p:cNvPr id="41" name="Picture 40">
            <a:extLst>
              <a:ext uri="{FF2B5EF4-FFF2-40B4-BE49-F238E27FC236}">
                <a16:creationId xmlns:a16="http://schemas.microsoft.com/office/drawing/2014/main" id="{A1BB40E0-1C4F-4F7A-8A9B-BA6249B384E8}"/>
              </a:ext>
            </a:extLst>
          </p:cNvPr>
          <p:cNvPicPr>
            <a:picLocks noChangeAspect="1"/>
          </p:cNvPicPr>
          <p:nvPr/>
        </p:nvPicPr>
        <p:blipFill>
          <a:blip r:embed="rId2"/>
          <a:stretch>
            <a:fillRect/>
          </a:stretch>
        </p:blipFill>
        <p:spPr>
          <a:xfrm>
            <a:off x="4198435" y="4730331"/>
            <a:ext cx="763858" cy="763858"/>
          </a:xfrm>
          <a:prstGeom prst="rect">
            <a:avLst/>
          </a:prstGeom>
        </p:spPr>
      </p:pic>
      <p:pic>
        <p:nvPicPr>
          <p:cNvPr id="42" name="Picture 41">
            <a:extLst>
              <a:ext uri="{FF2B5EF4-FFF2-40B4-BE49-F238E27FC236}">
                <a16:creationId xmlns:a16="http://schemas.microsoft.com/office/drawing/2014/main" id="{520D4A44-090C-48AE-A9A0-7A2D9CD63F59}"/>
              </a:ext>
            </a:extLst>
          </p:cNvPr>
          <p:cNvPicPr>
            <a:picLocks noChangeAspect="1"/>
          </p:cNvPicPr>
          <p:nvPr/>
        </p:nvPicPr>
        <p:blipFill>
          <a:blip r:embed="rId2"/>
          <a:stretch>
            <a:fillRect/>
          </a:stretch>
        </p:blipFill>
        <p:spPr>
          <a:xfrm>
            <a:off x="4198435" y="3966473"/>
            <a:ext cx="763858" cy="763858"/>
          </a:xfrm>
          <a:prstGeom prst="rect">
            <a:avLst/>
          </a:prstGeom>
        </p:spPr>
      </p:pic>
      <p:pic>
        <p:nvPicPr>
          <p:cNvPr id="43" name="Picture 42">
            <a:extLst>
              <a:ext uri="{FF2B5EF4-FFF2-40B4-BE49-F238E27FC236}">
                <a16:creationId xmlns:a16="http://schemas.microsoft.com/office/drawing/2014/main" id="{35E8CBA4-3BB3-4AEE-B224-D3AAFB13B92C}"/>
              </a:ext>
            </a:extLst>
          </p:cNvPr>
          <p:cNvPicPr>
            <a:picLocks noChangeAspect="1"/>
          </p:cNvPicPr>
          <p:nvPr/>
        </p:nvPicPr>
        <p:blipFill>
          <a:blip r:embed="rId2"/>
          <a:stretch>
            <a:fillRect/>
          </a:stretch>
        </p:blipFill>
        <p:spPr>
          <a:xfrm>
            <a:off x="4178920" y="3283459"/>
            <a:ext cx="763858" cy="763858"/>
          </a:xfrm>
          <a:prstGeom prst="rect">
            <a:avLst/>
          </a:prstGeom>
        </p:spPr>
      </p:pic>
      <p:pic>
        <p:nvPicPr>
          <p:cNvPr id="44" name="Picture 43">
            <a:extLst>
              <a:ext uri="{FF2B5EF4-FFF2-40B4-BE49-F238E27FC236}">
                <a16:creationId xmlns:a16="http://schemas.microsoft.com/office/drawing/2014/main" id="{505ECEB8-9839-4413-A3F7-8E69A99778AE}"/>
              </a:ext>
            </a:extLst>
          </p:cNvPr>
          <p:cNvPicPr>
            <a:picLocks noChangeAspect="1"/>
          </p:cNvPicPr>
          <p:nvPr/>
        </p:nvPicPr>
        <p:blipFill>
          <a:blip r:embed="rId2"/>
          <a:stretch>
            <a:fillRect/>
          </a:stretch>
        </p:blipFill>
        <p:spPr>
          <a:xfrm>
            <a:off x="4159405" y="2556016"/>
            <a:ext cx="763858" cy="763858"/>
          </a:xfrm>
          <a:prstGeom prst="rect">
            <a:avLst/>
          </a:prstGeom>
        </p:spPr>
      </p:pic>
      <p:pic>
        <p:nvPicPr>
          <p:cNvPr id="45" name="Picture 44">
            <a:extLst>
              <a:ext uri="{FF2B5EF4-FFF2-40B4-BE49-F238E27FC236}">
                <a16:creationId xmlns:a16="http://schemas.microsoft.com/office/drawing/2014/main" id="{E11A8301-DEB7-4BF8-ABA1-55373D6E8D72}"/>
              </a:ext>
            </a:extLst>
          </p:cNvPr>
          <p:cNvPicPr>
            <a:picLocks noChangeAspect="1"/>
          </p:cNvPicPr>
          <p:nvPr/>
        </p:nvPicPr>
        <p:blipFill>
          <a:blip r:embed="rId2"/>
          <a:stretch>
            <a:fillRect/>
          </a:stretch>
        </p:blipFill>
        <p:spPr>
          <a:xfrm>
            <a:off x="4159405" y="1836587"/>
            <a:ext cx="763858" cy="763858"/>
          </a:xfrm>
          <a:prstGeom prst="rect">
            <a:avLst/>
          </a:prstGeom>
        </p:spPr>
      </p:pic>
      <p:pic>
        <p:nvPicPr>
          <p:cNvPr id="46" name="Picture 45">
            <a:extLst>
              <a:ext uri="{FF2B5EF4-FFF2-40B4-BE49-F238E27FC236}">
                <a16:creationId xmlns:a16="http://schemas.microsoft.com/office/drawing/2014/main" id="{B9A8E419-89A5-417C-88BB-7297A60E25A3}"/>
              </a:ext>
            </a:extLst>
          </p:cNvPr>
          <p:cNvPicPr>
            <a:picLocks noChangeAspect="1"/>
          </p:cNvPicPr>
          <p:nvPr/>
        </p:nvPicPr>
        <p:blipFill>
          <a:blip r:embed="rId2"/>
          <a:stretch>
            <a:fillRect/>
          </a:stretch>
        </p:blipFill>
        <p:spPr>
          <a:xfrm>
            <a:off x="3492191" y="5501624"/>
            <a:ext cx="763858" cy="763858"/>
          </a:xfrm>
          <a:prstGeom prst="rect">
            <a:avLst/>
          </a:prstGeom>
        </p:spPr>
      </p:pic>
      <p:pic>
        <p:nvPicPr>
          <p:cNvPr id="47" name="Picture 46">
            <a:extLst>
              <a:ext uri="{FF2B5EF4-FFF2-40B4-BE49-F238E27FC236}">
                <a16:creationId xmlns:a16="http://schemas.microsoft.com/office/drawing/2014/main" id="{20AFEA9E-E042-4F8B-B7E7-7C4E0278BCBD}"/>
              </a:ext>
            </a:extLst>
          </p:cNvPr>
          <p:cNvPicPr>
            <a:picLocks noChangeAspect="1"/>
          </p:cNvPicPr>
          <p:nvPr/>
        </p:nvPicPr>
        <p:blipFill>
          <a:blip r:embed="rId2"/>
          <a:stretch>
            <a:fillRect/>
          </a:stretch>
        </p:blipFill>
        <p:spPr>
          <a:xfrm>
            <a:off x="3492191" y="4737766"/>
            <a:ext cx="763858" cy="763858"/>
          </a:xfrm>
          <a:prstGeom prst="rect">
            <a:avLst/>
          </a:prstGeom>
        </p:spPr>
      </p:pic>
      <p:pic>
        <p:nvPicPr>
          <p:cNvPr id="48" name="Picture 47">
            <a:extLst>
              <a:ext uri="{FF2B5EF4-FFF2-40B4-BE49-F238E27FC236}">
                <a16:creationId xmlns:a16="http://schemas.microsoft.com/office/drawing/2014/main" id="{25CDEA95-92CC-442E-A5DF-092206445D57}"/>
              </a:ext>
            </a:extLst>
          </p:cNvPr>
          <p:cNvPicPr>
            <a:picLocks noChangeAspect="1"/>
          </p:cNvPicPr>
          <p:nvPr/>
        </p:nvPicPr>
        <p:blipFill>
          <a:blip r:embed="rId2"/>
          <a:stretch>
            <a:fillRect/>
          </a:stretch>
        </p:blipFill>
        <p:spPr>
          <a:xfrm>
            <a:off x="3492191" y="3973908"/>
            <a:ext cx="763858" cy="763858"/>
          </a:xfrm>
          <a:prstGeom prst="rect">
            <a:avLst/>
          </a:prstGeom>
        </p:spPr>
      </p:pic>
      <p:pic>
        <p:nvPicPr>
          <p:cNvPr id="49" name="Picture 48">
            <a:extLst>
              <a:ext uri="{FF2B5EF4-FFF2-40B4-BE49-F238E27FC236}">
                <a16:creationId xmlns:a16="http://schemas.microsoft.com/office/drawing/2014/main" id="{5C214042-E45C-43BF-8C28-627FF85B28EA}"/>
              </a:ext>
            </a:extLst>
          </p:cNvPr>
          <p:cNvPicPr>
            <a:picLocks noChangeAspect="1"/>
          </p:cNvPicPr>
          <p:nvPr/>
        </p:nvPicPr>
        <p:blipFill>
          <a:blip r:embed="rId2"/>
          <a:stretch>
            <a:fillRect/>
          </a:stretch>
        </p:blipFill>
        <p:spPr>
          <a:xfrm>
            <a:off x="3472676" y="3290894"/>
            <a:ext cx="763858" cy="763858"/>
          </a:xfrm>
          <a:prstGeom prst="rect">
            <a:avLst/>
          </a:prstGeom>
        </p:spPr>
      </p:pic>
      <p:pic>
        <p:nvPicPr>
          <p:cNvPr id="50" name="Picture 49">
            <a:extLst>
              <a:ext uri="{FF2B5EF4-FFF2-40B4-BE49-F238E27FC236}">
                <a16:creationId xmlns:a16="http://schemas.microsoft.com/office/drawing/2014/main" id="{67CB82E8-E592-4BBA-913D-83FF772E3FF5}"/>
              </a:ext>
            </a:extLst>
          </p:cNvPr>
          <p:cNvPicPr>
            <a:picLocks noChangeAspect="1"/>
          </p:cNvPicPr>
          <p:nvPr/>
        </p:nvPicPr>
        <p:blipFill>
          <a:blip r:embed="rId2"/>
          <a:stretch>
            <a:fillRect/>
          </a:stretch>
        </p:blipFill>
        <p:spPr>
          <a:xfrm>
            <a:off x="3453161" y="2563451"/>
            <a:ext cx="763858" cy="763858"/>
          </a:xfrm>
          <a:prstGeom prst="rect">
            <a:avLst/>
          </a:prstGeom>
        </p:spPr>
      </p:pic>
      <p:pic>
        <p:nvPicPr>
          <p:cNvPr id="51" name="Picture 50">
            <a:extLst>
              <a:ext uri="{FF2B5EF4-FFF2-40B4-BE49-F238E27FC236}">
                <a16:creationId xmlns:a16="http://schemas.microsoft.com/office/drawing/2014/main" id="{1A36393F-BA3F-44A8-BB99-6C0D66AE93D4}"/>
              </a:ext>
            </a:extLst>
          </p:cNvPr>
          <p:cNvPicPr>
            <a:picLocks noChangeAspect="1"/>
          </p:cNvPicPr>
          <p:nvPr/>
        </p:nvPicPr>
        <p:blipFill>
          <a:blip r:embed="rId2"/>
          <a:stretch>
            <a:fillRect/>
          </a:stretch>
        </p:blipFill>
        <p:spPr>
          <a:xfrm>
            <a:off x="3453161" y="1844022"/>
            <a:ext cx="763858" cy="763858"/>
          </a:xfrm>
          <a:prstGeom prst="rect">
            <a:avLst/>
          </a:prstGeom>
        </p:spPr>
      </p:pic>
      <p:pic>
        <p:nvPicPr>
          <p:cNvPr id="52" name="Picture 51">
            <a:extLst>
              <a:ext uri="{FF2B5EF4-FFF2-40B4-BE49-F238E27FC236}">
                <a16:creationId xmlns:a16="http://schemas.microsoft.com/office/drawing/2014/main" id="{8F4F4EB8-8DE8-4A5F-8742-7123943F41D7}"/>
              </a:ext>
            </a:extLst>
          </p:cNvPr>
          <p:cNvPicPr>
            <a:picLocks noChangeAspect="1"/>
          </p:cNvPicPr>
          <p:nvPr/>
        </p:nvPicPr>
        <p:blipFill>
          <a:blip r:embed="rId2"/>
          <a:stretch>
            <a:fillRect/>
          </a:stretch>
        </p:blipFill>
        <p:spPr>
          <a:xfrm>
            <a:off x="2158692" y="5530427"/>
            <a:ext cx="763858" cy="763858"/>
          </a:xfrm>
          <a:prstGeom prst="rect">
            <a:avLst/>
          </a:prstGeom>
        </p:spPr>
      </p:pic>
      <p:pic>
        <p:nvPicPr>
          <p:cNvPr id="53" name="Picture 52">
            <a:extLst>
              <a:ext uri="{FF2B5EF4-FFF2-40B4-BE49-F238E27FC236}">
                <a16:creationId xmlns:a16="http://schemas.microsoft.com/office/drawing/2014/main" id="{DC5F3E8A-5041-4BF3-92A7-47786B4AC43C}"/>
              </a:ext>
            </a:extLst>
          </p:cNvPr>
          <p:cNvPicPr>
            <a:picLocks noChangeAspect="1"/>
          </p:cNvPicPr>
          <p:nvPr/>
        </p:nvPicPr>
        <p:blipFill>
          <a:blip r:embed="rId2"/>
          <a:stretch>
            <a:fillRect/>
          </a:stretch>
        </p:blipFill>
        <p:spPr>
          <a:xfrm>
            <a:off x="2158692" y="4766569"/>
            <a:ext cx="763858" cy="763858"/>
          </a:xfrm>
          <a:prstGeom prst="rect">
            <a:avLst/>
          </a:prstGeom>
        </p:spPr>
      </p:pic>
      <p:pic>
        <p:nvPicPr>
          <p:cNvPr id="54" name="Picture 53">
            <a:extLst>
              <a:ext uri="{FF2B5EF4-FFF2-40B4-BE49-F238E27FC236}">
                <a16:creationId xmlns:a16="http://schemas.microsoft.com/office/drawing/2014/main" id="{1303E137-B170-4745-AFA3-AFFA9DE3BEF2}"/>
              </a:ext>
            </a:extLst>
          </p:cNvPr>
          <p:cNvPicPr>
            <a:picLocks noChangeAspect="1"/>
          </p:cNvPicPr>
          <p:nvPr/>
        </p:nvPicPr>
        <p:blipFill>
          <a:blip r:embed="rId2"/>
          <a:stretch>
            <a:fillRect/>
          </a:stretch>
        </p:blipFill>
        <p:spPr>
          <a:xfrm>
            <a:off x="2158692" y="4002711"/>
            <a:ext cx="763858" cy="763858"/>
          </a:xfrm>
          <a:prstGeom prst="rect">
            <a:avLst/>
          </a:prstGeom>
        </p:spPr>
      </p:pic>
      <p:pic>
        <p:nvPicPr>
          <p:cNvPr id="55" name="Picture 54">
            <a:extLst>
              <a:ext uri="{FF2B5EF4-FFF2-40B4-BE49-F238E27FC236}">
                <a16:creationId xmlns:a16="http://schemas.microsoft.com/office/drawing/2014/main" id="{022CFE6F-9EA2-4A58-9152-BCAB49B916AC}"/>
              </a:ext>
            </a:extLst>
          </p:cNvPr>
          <p:cNvPicPr>
            <a:picLocks noChangeAspect="1"/>
          </p:cNvPicPr>
          <p:nvPr/>
        </p:nvPicPr>
        <p:blipFill>
          <a:blip r:embed="rId2"/>
          <a:stretch>
            <a:fillRect/>
          </a:stretch>
        </p:blipFill>
        <p:spPr>
          <a:xfrm>
            <a:off x="2139177" y="3319697"/>
            <a:ext cx="763858" cy="763858"/>
          </a:xfrm>
          <a:prstGeom prst="rect">
            <a:avLst/>
          </a:prstGeom>
        </p:spPr>
      </p:pic>
      <p:pic>
        <p:nvPicPr>
          <p:cNvPr id="56" name="Picture 55">
            <a:extLst>
              <a:ext uri="{FF2B5EF4-FFF2-40B4-BE49-F238E27FC236}">
                <a16:creationId xmlns:a16="http://schemas.microsoft.com/office/drawing/2014/main" id="{69ABB34F-04FE-495F-910A-E489095FB0FB}"/>
              </a:ext>
            </a:extLst>
          </p:cNvPr>
          <p:cNvPicPr>
            <a:picLocks noChangeAspect="1"/>
          </p:cNvPicPr>
          <p:nvPr/>
        </p:nvPicPr>
        <p:blipFill>
          <a:blip r:embed="rId2"/>
          <a:stretch>
            <a:fillRect/>
          </a:stretch>
        </p:blipFill>
        <p:spPr>
          <a:xfrm>
            <a:off x="2119662" y="2592254"/>
            <a:ext cx="763858" cy="763858"/>
          </a:xfrm>
          <a:prstGeom prst="rect">
            <a:avLst/>
          </a:prstGeom>
        </p:spPr>
      </p:pic>
      <p:pic>
        <p:nvPicPr>
          <p:cNvPr id="57" name="Picture 56">
            <a:extLst>
              <a:ext uri="{FF2B5EF4-FFF2-40B4-BE49-F238E27FC236}">
                <a16:creationId xmlns:a16="http://schemas.microsoft.com/office/drawing/2014/main" id="{99F3F9C7-9246-4D9E-8FD3-AE0B659E8440}"/>
              </a:ext>
            </a:extLst>
          </p:cNvPr>
          <p:cNvPicPr>
            <a:picLocks noChangeAspect="1"/>
          </p:cNvPicPr>
          <p:nvPr/>
        </p:nvPicPr>
        <p:blipFill>
          <a:blip r:embed="rId2"/>
          <a:stretch>
            <a:fillRect/>
          </a:stretch>
        </p:blipFill>
        <p:spPr>
          <a:xfrm>
            <a:off x="2119662" y="1872825"/>
            <a:ext cx="763858" cy="763858"/>
          </a:xfrm>
          <a:prstGeom prst="rect">
            <a:avLst/>
          </a:prstGeom>
        </p:spPr>
      </p:pic>
      <p:pic>
        <p:nvPicPr>
          <p:cNvPr id="58" name="Picture 57">
            <a:extLst>
              <a:ext uri="{FF2B5EF4-FFF2-40B4-BE49-F238E27FC236}">
                <a16:creationId xmlns:a16="http://schemas.microsoft.com/office/drawing/2014/main" id="{65B9FC2A-59A8-4E34-87F8-DA31D64CD061}"/>
              </a:ext>
            </a:extLst>
          </p:cNvPr>
          <p:cNvPicPr>
            <a:picLocks noChangeAspect="1"/>
          </p:cNvPicPr>
          <p:nvPr/>
        </p:nvPicPr>
        <p:blipFill>
          <a:blip r:embed="rId2"/>
          <a:stretch>
            <a:fillRect/>
          </a:stretch>
        </p:blipFill>
        <p:spPr>
          <a:xfrm>
            <a:off x="2835199" y="5493256"/>
            <a:ext cx="763858" cy="763858"/>
          </a:xfrm>
          <a:prstGeom prst="rect">
            <a:avLst/>
          </a:prstGeom>
        </p:spPr>
      </p:pic>
      <p:pic>
        <p:nvPicPr>
          <p:cNvPr id="59" name="Picture 58">
            <a:extLst>
              <a:ext uri="{FF2B5EF4-FFF2-40B4-BE49-F238E27FC236}">
                <a16:creationId xmlns:a16="http://schemas.microsoft.com/office/drawing/2014/main" id="{6C9574C4-DA34-4E78-B93A-D7A5F8F920E5}"/>
              </a:ext>
            </a:extLst>
          </p:cNvPr>
          <p:cNvPicPr>
            <a:picLocks noChangeAspect="1"/>
          </p:cNvPicPr>
          <p:nvPr/>
        </p:nvPicPr>
        <p:blipFill>
          <a:blip r:embed="rId2"/>
          <a:stretch>
            <a:fillRect/>
          </a:stretch>
        </p:blipFill>
        <p:spPr>
          <a:xfrm>
            <a:off x="2835199" y="4729398"/>
            <a:ext cx="763858" cy="763858"/>
          </a:xfrm>
          <a:prstGeom prst="rect">
            <a:avLst/>
          </a:prstGeom>
        </p:spPr>
      </p:pic>
      <p:pic>
        <p:nvPicPr>
          <p:cNvPr id="60" name="Picture 59">
            <a:extLst>
              <a:ext uri="{FF2B5EF4-FFF2-40B4-BE49-F238E27FC236}">
                <a16:creationId xmlns:a16="http://schemas.microsoft.com/office/drawing/2014/main" id="{166665BE-8AB1-448A-A85F-C93B34137B72}"/>
              </a:ext>
            </a:extLst>
          </p:cNvPr>
          <p:cNvPicPr>
            <a:picLocks noChangeAspect="1"/>
          </p:cNvPicPr>
          <p:nvPr/>
        </p:nvPicPr>
        <p:blipFill>
          <a:blip r:embed="rId2"/>
          <a:stretch>
            <a:fillRect/>
          </a:stretch>
        </p:blipFill>
        <p:spPr>
          <a:xfrm>
            <a:off x="2835199" y="3965540"/>
            <a:ext cx="763858" cy="763858"/>
          </a:xfrm>
          <a:prstGeom prst="rect">
            <a:avLst/>
          </a:prstGeom>
        </p:spPr>
      </p:pic>
      <p:pic>
        <p:nvPicPr>
          <p:cNvPr id="61" name="Picture 60">
            <a:extLst>
              <a:ext uri="{FF2B5EF4-FFF2-40B4-BE49-F238E27FC236}">
                <a16:creationId xmlns:a16="http://schemas.microsoft.com/office/drawing/2014/main" id="{5D87B79F-6978-4505-AF76-C596FF7D7171}"/>
              </a:ext>
            </a:extLst>
          </p:cNvPr>
          <p:cNvPicPr>
            <a:picLocks noChangeAspect="1"/>
          </p:cNvPicPr>
          <p:nvPr/>
        </p:nvPicPr>
        <p:blipFill>
          <a:blip r:embed="rId2"/>
          <a:stretch>
            <a:fillRect/>
          </a:stretch>
        </p:blipFill>
        <p:spPr>
          <a:xfrm>
            <a:off x="2815684" y="3282526"/>
            <a:ext cx="763858" cy="763858"/>
          </a:xfrm>
          <a:prstGeom prst="rect">
            <a:avLst/>
          </a:prstGeom>
        </p:spPr>
      </p:pic>
      <p:pic>
        <p:nvPicPr>
          <p:cNvPr id="62" name="Picture 61">
            <a:extLst>
              <a:ext uri="{FF2B5EF4-FFF2-40B4-BE49-F238E27FC236}">
                <a16:creationId xmlns:a16="http://schemas.microsoft.com/office/drawing/2014/main" id="{7FF3475A-4532-4353-8C94-19F04C747990}"/>
              </a:ext>
            </a:extLst>
          </p:cNvPr>
          <p:cNvPicPr>
            <a:picLocks noChangeAspect="1"/>
          </p:cNvPicPr>
          <p:nvPr/>
        </p:nvPicPr>
        <p:blipFill>
          <a:blip r:embed="rId2"/>
          <a:stretch>
            <a:fillRect/>
          </a:stretch>
        </p:blipFill>
        <p:spPr>
          <a:xfrm>
            <a:off x="2796169" y="2555083"/>
            <a:ext cx="763858" cy="763858"/>
          </a:xfrm>
          <a:prstGeom prst="rect">
            <a:avLst/>
          </a:prstGeom>
        </p:spPr>
      </p:pic>
      <p:pic>
        <p:nvPicPr>
          <p:cNvPr id="63" name="Picture 62">
            <a:extLst>
              <a:ext uri="{FF2B5EF4-FFF2-40B4-BE49-F238E27FC236}">
                <a16:creationId xmlns:a16="http://schemas.microsoft.com/office/drawing/2014/main" id="{158A7ADD-4404-4EFC-A8FC-CA0346DF26B7}"/>
              </a:ext>
            </a:extLst>
          </p:cNvPr>
          <p:cNvPicPr>
            <a:picLocks noChangeAspect="1"/>
          </p:cNvPicPr>
          <p:nvPr/>
        </p:nvPicPr>
        <p:blipFill>
          <a:blip r:embed="rId2"/>
          <a:stretch>
            <a:fillRect/>
          </a:stretch>
        </p:blipFill>
        <p:spPr>
          <a:xfrm>
            <a:off x="2796169" y="1835654"/>
            <a:ext cx="763858" cy="763858"/>
          </a:xfrm>
          <a:prstGeom prst="rect">
            <a:avLst/>
          </a:prstGeom>
        </p:spPr>
      </p:pic>
      <p:pic>
        <p:nvPicPr>
          <p:cNvPr id="64" name="Picture 63">
            <a:extLst>
              <a:ext uri="{FF2B5EF4-FFF2-40B4-BE49-F238E27FC236}">
                <a16:creationId xmlns:a16="http://schemas.microsoft.com/office/drawing/2014/main" id="{B485D0B4-5A04-4595-BC7E-6FC41420CE95}"/>
              </a:ext>
            </a:extLst>
          </p:cNvPr>
          <p:cNvPicPr>
            <a:picLocks noChangeAspect="1"/>
          </p:cNvPicPr>
          <p:nvPr/>
        </p:nvPicPr>
        <p:blipFill>
          <a:blip r:embed="rId2"/>
          <a:stretch>
            <a:fillRect/>
          </a:stretch>
        </p:blipFill>
        <p:spPr>
          <a:xfrm>
            <a:off x="2158692" y="5530427"/>
            <a:ext cx="763858" cy="763858"/>
          </a:xfrm>
          <a:prstGeom prst="rect">
            <a:avLst/>
          </a:prstGeom>
        </p:spPr>
      </p:pic>
      <p:pic>
        <p:nvPicPr>
          <p:cNvPr id="65" name="Picture 64">
            <a:extLst>
              <a:ext uri="{FF2B5EF4-FFF2-40B4-BE49-F238E27FC236}">
                <a16:creationId xmlns:a16="http://schemas.microsoft.com/office/drawing/2014/main" id="{274DB17C-CEDF-4421-9456-D03A2ADF32F2}"/>
              </a:ext>
            </a:extLst>
          </p:cNvPr>
          <p:cNvPicPr>
            <a:picLocks noChangeAspect="1"/>
          </p:cNvPicPr>
          <p:nvPr/>
        </p:nvPicPr>
        <p:blipFill>
          <a:blip r:embed="rId2"/>
          <a:stretch>
            <a:fillRect/>
          </a:stretch>
        </p:blipFill>
        <p:spPr>
          <a:xfrm>
            <a:off x="2158692" y="4766569"/>
            <a:ext cx="763858" cy="763858"/>
          </a:xfrm>
          <a:prstGeom prst="rect">
            <a:avLst/>
          </a:prstGeom>
        </p:spPr>
      </p:pic>
      <p:pic>
        <p:nvPicPr>
          <p:cNvPr id="66" name="Picture 65">
            <a:extLst>
              <a:ext uri="{FF2B5EF4-FFF2-40B4-BE49-F238E27FC236}">
                <a16:creationId xmlns:a16="http://schemas.microsoft.com/office/drawing/2014/main" id="{7F4ECCD0-FCDE-4D33-93EB-C034FB64A1C8}"/>
              </a:ext>
            </a:extLst>
          </p:cNvPr>
          <p:cNvPicPr>
            <a:picLocks noChangeAspect="1"/>
          </p:cNvPicPr>
          <p:nvPr/>
        </p:nvPicPr>
        <p:blipFill>
          <a:blip r:embed="rId2"/>
          <a:stretch>
            <a:fillRect/>
          </a:stretch>
        </p:blipFill>
        <p:spPr>
          <a:xfrm>
            <a:off x="2158692" y="4002711"/>
            <a:ext cx="763858" cy="763858"/>
          </a:xfrm>
          <a:prstGeom prst="rect">
            <a:avLst/>
          </a:prstGeom>
        </p:spPr>
      </p:pic>
      <p:pic>
        <p:nvPicPr>
          <p:cNvPr id="67" name="Picture 66">
            <a:extLst>
              <a:ext uri="{FF2B5EF4-FFF2-40B4-BE49-F238E27FC236}">
                <a16:creationId xmlns:a16="http://schemas.microsoft.com/office/drawing/2014/main" id="{4C69127B-E329-44B0-94F5-14E9579AB044}"/>
              </a:ext>
            </a:extLst>
          </p:cNvPr>
          <p:cNvPicPr>
            <a:picLocks noChangeAspect="1"/>
          </p:cNvPicPr>
          <p:nvPr/>
        </p:nvPicPr>
        <p:blipFill>
          <a:blip r:embed="rId2"/>
          <a:stretch>
            <a:fillRect/>
          </a:stretch>
        </p:blipFill>
        <p:spPr>
          <a:xfrm>
            <a:off x="2139177" y="3319697"/>
            <a:ext cx="763858" cy="763858"/>
          </a:xfrm>
          <a:prstGeom prst="rect">
            <a:avLst/>
          </a:prstGeom>
        </p:spPr>
      </p:pic>
      <p:pic>
        <p:nvPicPr>
          <p:cNvPr id="68" name="Picture 67">
            <a:extLst>
              <a:ext uri="{FF2B5EF4-FFF2-40B4-BE49-F238E27FC236}">
                <a16:creationId xmlns:a16="http://schemas.microsoft.com/office/drawing/2014/main" id="{D08EC9BE-6037-401E-879F-EF5E37C2A958}"/>
              </a:ext>
            </a:extLst>
          </p:cNvPr>
          <p:cNvPicPr>
            <a:picLocks noChangeAspect="1"/>
          </p:cNvPicPr>
          <p:nvPr/>
        </p:nvPicPr>
        <p:blipFill>
          <a:blip r:embed="rId2"/>
          <a:stretch>
            <a:fillRect/>
          </a:stretch>
        </p:blipFill>
        <p:spPr>
          <a:xfrm>
            <a:off x="2119662" y="2592254"/>
            <a:ext cx="763858" cy="763858"/>
          </a:xfrm>
          <a:prstGeom prst="rect">
            <a:avLst/>
          </a:prstGeom>
        </p:spPr>
      </p:pic>
      <p:pic>
        <p:nvPicPr>
          <p:cNvPr id="69" name="Picture 68">
            <a:extLst>
              <a:ext uri="{FF2B5EF4-FFF2-40B4-BE49-F238E27FC236}">
                <a16:creationId xmlns:a16="http://schemas.microsoft.com/office/drawing/2014/main" id="{C1A2E7EE-92EC-4F7E-A577-14A3C832F444}"/>
              </a:ext>
            </a:extLst>
          </p:cNvPr>
          <p:cNvPicPr>
            <a:picLocks noChangeAspect="1"/>
          </p:cNvPicPr>
          <p:nvPr/>
        </p:nvPicPr>
        <p:blipFill>
          <a:blip r:embed="rId2"/>
          <a:stretch>
            <a:fillRect/>
          </a:stretch>
        </p:blipFill>
        <p:spPr>
          <a:xfrm>
            <a:off x="2119662" y="1872825"/>
            <a:ext cx="763858" cy="763858"/>
          </a:xfrm>
          <a:prstGeom prst="rect">
            <a:avLst/>
          </a:prstGeom>
        </p:spPr>
      </p:pic>
      <p:pic>
        <p:nvPicPr>
          <p:cNvPr id="70" name="Picture 69">
            <a:extLst>
              <a:ext uri="{FF2B5EF4-FFF2-40B4-BE49-F238E27FC236}">
                <a16:creationId xmlns:a16="http://schemas.microsoft.com/office/drawing/2014/main" id="{349FC9F0-C772-42F6-9D21-9D82D2F3552A}"/>
              </a:ext>
            </a:extLst>
          </p:cNvPr>
          <p:cNvPicPr>
            <a:picLocks noChangeAspect="1"/>
          </p:cNvPicPr>
          <p:nvPr/>
        </p:nvPicPr>
        <p:blipFill>
          <a:blip r:embed="rId2"/>
          <a:stretch>
            <a:fillRect/>
          </a:stretch>
        </p:blipFill>
        <p:spPr>
          <a:xfrm>
            <a:off x="1452448" y="5537862"/>
            <a:ext cx="763858" cy="763858"/>
          </a:xfrm>
          <a:prstGeom prst="rect">
            <a:avLst/>
          </a:prstGeom>
        </p:spPr>
      </p:pic>
      <p:pic>
        <p:nvPicPr>
          <p:cNvPr id="71" name="Picture 70">
            <a:extLst>
              <a:ext uri="{FF2B5EF4-FFF2-40B4-BE49-F238E27FC236}">
                <a16:creationId xmlns:a16="http://schemas.microsoft.com/office/drawing/2014/main" id="{188D8B2C-7107-4FD5-8140-2E88D09D0454}"/>
              </a:ext>
            </a:extLst>
          </p:cNvPr>
          <p:cNvPicPr>
            <a:picLocks noChangeAspect="1"/>
          </p:cNvPicPr>
          <p:nvPr/>
        </p:nvPicPr>
        <p:blipFill>
          <a:blip r:embed="rId2"/>
          <a:stretch>
            <a:fillRect/>
          </a:stretch>
        </p:blipFill>
        <p:spPr>
          <a:xfrm>
            <a:off x="1452448" y="4774004"/>
            <a:ext cx="763858" cy="763858"/>
          </a:xfrm>
          <a:prstGeom prst="rect">
            <a:avLst/>
          </a:prstGeom>
        </p:spPr>
      </p:pic>
      <p:pic>
        <p:nvPicPr>
          <p:cNvPr id="72" name="Picture 71">
            <a:extLst>
              <a:ext uri="{FF2B5EF4-FFF2-40B4-BE49-F238E27FC236}">
                <a16:creationId xmlns:a16="http://schemas.microsoft.com/office/drawing/2014/main" id="{9DE1C377-60B4-46DD-A111-13877E8ED4DD}"/>
              </a:ext>
            </a:extLst>
          </p:cNvPr>
          <p:cNvPicPr>
            <a:picLocks noChangeAspect="1"/>
          </p:cNvPicPr>
          <p:nvPr/>
        </p:nvPicPr>
        <p:blipFill>
          <a:blip r:embed="rId2"/>
          <a:stretch>
            <a:fillRect/>
          </a:stretch>
        </p:blipFill>
        <p:spPr>
          <a:xfrm>
            <a:off x="1452448" y="4010146"/>
            <a:ext cx="763858" cy="763858"/>
          </a:xfrm>
          <a:prstGeom prst="rect">
            <a:avLst/>
          </a:prstGeom>
        </p:spPr>
      </p:pic>
      <p:pic>
        <p:nvPicPr>
          <p:cNvPr id="73" name="Picture 72">
            <a:extLst>
              <a:ext uri="{FF2B5EF4-FFF2-40B4-BE49-F238E27FC236}">
                <a16:creationId xmlns:a16="http://schemas.microsoft.com/office/drawing/2014/main" id="{08D0EF70-A44F-4B38-B852-9D72182672BA}"/>
              </a:ext>
            </a:extLst>
          </p:cNvPr>
          <p:cNvPicPr>
            <a:picLocks noChangeAspect="1"/>
          </p:cNvPicPr>
          <p:nvPr/>
        </p:nvPicPr>
        <p:blipFill>
          <a:blip r:embed="rId2"/>
          <a:stretch>
            <a:fillRect/>
          </a:stretch>
        </p:blipFill>
        <p:spPr>
          <a:xfrm>
            <a:off x="1432933" y="3327132"/>
            <a:ext cx="763858" cy="763858"/>
          </a:xfrm>
          <a:prstGeom prst="rect">
            <a:avLst/>
          </a:prstGeom>
        </p:spPr>
      </p:pic>
      <p:pic>
        <p:nvPicPr>
          <p:cNvPr id="74" name="Picture 73">
            <a:extLst>
              <a:ext uri="{FF2B5EF4-FFF2-40B4-BE49-F238E27FC236}">
                <a16:creationId xmlns:a16="http://schemas.microsoft.com/office/drawing/2014/main" id="{6EAF7E05-D3E4-4841-947F-F9228349F824}"/>
              </a:ext>
            </a:extLst>
          </p:cNvPr>
          <p:cNvPicPr>
            <a:picLocks noChangeAspect="1"/>
          </p:cNvPicPr>
          <p:nvPr/>
        </p:nvPicPr>
        <p:blipFill>
          <a:blip r:embed="rId2"/>
          <a:stretch>
            <a:fillRect/>
          </a:stretch>
        </p:blipFill>
        <p:spPr>
          <a:xfrm>
            <a:off x="1413418" y="2599689"/>
            <a:ext cx="763858" cy="763858"/>
          </a:xfrm>
          <a:prstGeom prst="rect">
            <a:avLst/>
          </a:prstGeom>
        </p:spPr>
      </p:pic>
      <p:pic>
        <p:nvPicPr>
          <p:cNvPr id="75" name="Picture 74">
            <a:extLst>
              <a:ext uri="{FF2B5EF4-FFF2-40B4-BE49-F238E27FC236}">
                <a16:creationId xmlns:a16="http://schemas.microsoft.com/office/drawing/2014/main" id="{34BFCE06-9631-4C89-8E09-6DEA31E7B904}"/>
              </a:ext>
            </a:extLst>
          </p:cNvPr>
          <p:cNvPicPr>
            <a:picLocks noChangeAspect="1"/>
          </p:cNvPicPr>
          <p:nvPr/>
        </p:nvPicPr>
        <p:blipFill>
          <a:blip r:embed="rId2"/>
          <a:stretch>
            <a:fillRect/>
          </a:stretch>
        </p:blipFill>
        <p:spPr>
          <a:xfrm>
            <a:off x="1413418" y="1880260"/>
            <a:ext cx="763858" cy="763858"/>
          </a:xfrm>
          <a:prstGeom prst="rect">
            <a:avLst/>
          </a:prstGeom>
        </p:spPr>
      </p:pic>
    </p:spTree>
    <p:extLst>
      <p:ext uri="{BB962C8B-B14F-4D97-AF65-F5344CB8AC3E}">
        <p14:creationId xmlns:p14="http://schemas.microsoft.com/office/powerpoint/2010/main" val="3347370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3E49F-C952-4C09-9203-6CC48DA325D9}"/>
              </a:ext>
            </a:extLst>
          </p:cNvPr>
          <p:cNvSpPr>
            <a:spLocks noGrp="1"/>
          </p:cNvSpPr>
          <p:nvPr>
            <p:ph type="title"/>
          </p:nvPr>
        </p:nvSpPr>
        <p:spPr/>
        <p:txBody>
          <a:bodyPr/>
          <a:lstStyle/>
          <a:p>
            <a:r>
              <a:rPr lang="en-US" dirty="0"/>
              <a:t>Quarks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9A4A5248-B3B8-4E9A-B694-18A871713F31}"/>
                  </a:ext>
                </a:extLst>
              </p:cNvPr>
              <p:cNvSpPr>
                <a:spLocks noGrp="1"/>
              </p:cNvSpPr>
              <p:nvPr>
                <p:ph idx="1"/>
              </p:nvPr>
            </p:nvSpPr>
            <p:spPr/>
            <p:txBody>
              <a:bodyPr/>
              <a:lstStyle/>
              <a:p>
                <a:r>
                  <a:rPr lang="en-US" dirty="0"/>
                  <a:t>Energy can be divided until we reach packets of known size:</a:t>
                </a:r>
              </a:p>
              <a:p>
                <a:pPr lvl="1"/>
                <a14:m>
                  <m:oMath xmlns:m="http://schemas.openxmlformats.org/officeDocument/2006/math">
                    <m:r>
                      <a:rPr lang="en-US" b="0" i="1" smtClean="0">
                        <a:latin typeface="Cambria Math" panose="02040503050406030204" pitchFamily="18" charset="0"/>
                      </a:rPr>
                      <m:t>𝐸</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h𝑐</m:t>
                        </m:r>
                      </m:num>
                      <m:den>
                        <m:r>
                          <a:rPr lang="en-US" b="0" i="1" smtClean="0">
                            <a:latin typeface="Cambria Math" panose="02040503050406030204" pitchFamily="18" charset="0"/>
                            <a:ea typeface="Cambria Math" panose="02040503050406030204" pitchFamily="18" charset="0"/>
                          </a:rPr>
                          <m:t>𝜆</m:t>
                        </m:r>
                      </m:den>
                    </m:f>
                  </m:oMath>
                </a14:m>
                <a:r>
                  <a:rPr lang="en-US" dirty="0"/>
                  <a:t> where </a:t>
                </a:r>
                <a14:m>
                  <m:oMath xmlns:m="http://schemas.openxmlformats.org/officeDocument/2006/math">
                    <m:r>
                      <a:rPr lang="en-US" i="1">
                        <a:latin typeface="Cambria Math" panose="02040503050406030204" pitchFamily="18" charset="0"/>
                      </a:rPr>
                      <m:t>h</m:t>
                    </m:r>
                  </m:oMath>
                </a14:m>
                <a:r>
                  <a:rPr lang="en-US" dirty="0"/>
                  <a:t>=Planck constant, </a:t>
                </a:r>
                <a14:m>
                  <m:oMath xmlns:m="http://schemas.openxmlformats.org/officeDocument/2006/math">
                    <m:r>
                      <a:rPr lang="en-US" i="1">
                        <a:latin typeface="Cambria Math" panose="02040503050406030204" pitchFamily="18" charset="0"/>
                      </a:rPr>
                      <m:t>𝑐</m:t>
                    </m:r>
                  </m:oMath>
                </a14:m>
                <a:r>
                  <a:rPr lang="en-US" dirty="0"/>
                  <a:t>= speed of light, </a:t>
                </a:r>
                <a14:m>
                  <m:oMath xmlns:m="http://schemas.openxmlformats.org/officeDocument/2006/math">
                    <m:r>
                      <a:rPr lang="en-US" i="1">
                        <a:latin typeface="Cambria Math" panose="02040503050406030204" pitchFamily="18" charset="0"/>
                        <a:ea typeface="Cambria Math" panose="02040503050406030204" pitchFamily="18" charset="0"/>
                      </a:rPr>
                      <m:t>𝜆</m:t>
                    </m:r>
                  </m:oMath>
                </a14:m>
                <a:r>
                  <a:rPr lang="en-US" dirty="0"/>
                  <a:t>=wavelength</a:t>
                </a:r>
              </a:p>
              <a:p>
                <a:r>
                  <a:rPr lang="en-US" dirty="0"/>
                  <a:t>These are called Quarks:</a:t>
                </a:r>
              </a:p>
              <a:p>
                <a:pPr lvl="1"/>
                <a:r>
                  <a:rPr lang="en-US" dirty="0"/>
                  <a:t>Photon – light is made up of billions of these</a:t>
                </a:r>
              </a:p>
              <a:p>
                <a:pPr lvl="1"/>
                <a:r>
                  <a:rPr lang="en-US" dirty="0"/>
                  <a:t>There are others types of quarks (more on this a little later)…</a:t>
                </a:r>
              </a:p>
            </p:txBody>
          </p:sp>
        </mc:Choice>
        <mc:Fallback>
          <p:sp>
            <p:nvSpPr>
              <p:cNvPr id="3" name="Content Placeholder 2">
                <a:extLst>
                  <a:ext uri="{FF2B5EF4-FFF2-40B4-BE49-F238E27FC236}">
                    <a16:creationId xmlns:a16="http://schemas.microsoft.com/office/drawing/2014/main" id="{9A4A5248-B3B8-4E9A-B694-18A871713F31}"/>
                  </a:ext>
                </a:extLst>
              </p:cNvPr>
              <p:cNvSpPr>
                <a:spLocks noGrp="1" noRot="1" noChangeAspect="1" noMove="1" noResize="1" noEditPoints="1" noAdjustHandles="1" noChangeArrowheads="1" noChangeShapeType="1" noTextEdit="1"/>
              </p:cNvSpPr>
              <p:nvPr>
                <p:ph idx="1"/>
              </p:nvPr>
            </p:nvSpPr>
            <p:spPr>
              <a:blipFill>
                <a:blip r:embed="rId2"/>
                <a:stretch>
                  <a:fillRect l="-1391" t="-2241"/>
                </a:stretch>
              </a:blipFill>
            </p:spPr>
            <p:txBody>
              <a:bodyPr/>
              <a:lstStyle/>
              <a:p>
                <a:r>
                  <a:rPr lang="en-US">
                    <a:noFill/>
                  </a:rPr>
                  <a:t> </a:t>
                </a:r>
              </a:p>
            </p:txBody>
          </p:sp>
        </mc:Fallback>
      </mc:AlternateContent>
    </p:spTree>
    <p:extLst>
      <p:ext uri="{BB962C8B-B14F-4D97-AF65-F5344CB8AC3E}">
        <p14:creationId xmlns:p14="http://schemas.microsoft.com/office/powerpoint/2010/main" val="1903812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136BB-99F7-45BE-98E5-60376B62496D}"/>
              </a:ext>
            </a:extLst>
          </p:cNvPr>
          <p:cNvSpPr>
            <a:spLocks noGrp="1"/>
          </p:cNvSpPr>
          <p:nvPr>
            <p:ph type="title"/>
          </p:nvPr>
        </p:nvSpPr>
        <p:spPr/>
        <p:txBody>
          <a:bodyPr/>
          <a:lstStyle/>
          <a:p>
            <a:r>
              <a:rPr lang="en-US" dirty="0"/>
              <a:t>The Big Bang</a:t>
            </a:r>
          </a:p>
        </p:txBody>
      </p:sp>
      <p:sp>
        <p:nvSpPr>
          <p:cNvPr id="3" name="Content Placeholder 2">
            <a:extLst>
              <a:ext uri="{FF2B5EF4-FFF2-40B4-BE49-F238E27FC236}">
                <a16:creationId xmlns:a16="http://schemas.microsoft.com/office/drawing/2014/main" id="{0392C03C-445E-4336-9754-FEBEB54B935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F07CB37-E12B-45A7-A58B-5FC466869D61}"/>
              </a:ext>
            </a:extLst>
          </p:cNvPr>
          <p:cNvPicPr>
            <a:picLocks noChangeAspect="1"/>
          </p:cNvPicPr>
          <p:nvPr/>
        </p:nvPicPr>
        <p:blipFill>
          <a:blip r:embed="rId3"/>
          <a:stretch>
            <a:fillRect/>
          </a:stretch>
        </p:blipFill>
        <p:spPr>
          <a:xfrm>
            <a:off x="0" y="1690689"/>
            <a:ext cx="9144000" cy="5143500"/>
          </a:xfrm>
          <a:prstGeom prst="rect">
            <a:avLst/>
          </a:prstGeom>
        </p:spPr>
      </p:pic>
    </p:spTree>
    <p:extLst>
      <p:ext uri="{BB962C8B-B14F-4D97-AF65-F5344CB8AC3E}">
        <p14:creationId xmlns:p14="http://schemas.microsoft.com/office/powerpoint/2010/main" val="1738997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7C65D-A6C2-4FC0-A93C-7F6E39F94EB9}"/>
              </a:ext>
            </a:extLst>
          </p:cNvPr>
          <p:cNvSpPr>
            <a:spLocks noGrp="1"/>
          </p:cNvSpPr>
          <p:nvPr>
            <p:ph type="title"/>
          </p:nvPr>
        </p:nvSpPr>
        <p:spPr/>
        <p:txBody>
          <a:bodyPr/>
          <a:lstStyle/>
          <a:p>
            <a:r>
              <a:rPr lang="en-US" dirty="0"/>
              <a:t>The Universe Is Expanding</a:t>
            </a:r>
          </a:p>
        </p:txBody>
      </p:sp>
      <p:sp>
        <p:nvSpPr>
          <p:cNvPr id="3" name="Content Placeholder 2">
            <a:extLst>
              <a:ext uri="{FF2B5EF4-FFF2-40B4-BE49-F238E27FC236}">
                <a16:creationId xmlns:a16="http://schemas.microsoft.com/office/drawing/2014/main" id="{F7D21E54-63E0-412D-A829-3F1213544421}"/>
              </a:ext>
            </a:extLst>
          </p:cNvPr>
          <p:cNvSpPr>
            <a:spLocks noGrp="1"/>
          </p:cNvSpPr>
          <p:nvPr>
            <p:ph idx="1"/>
          </p:nvPr>
        </p:nvSpPr>
        <p:spPr/>
        <p:txBody>
          <a:bodyPr/>
          <a:lstStyle/>
          <a:p>
            <a:r>
              <a:rPr lang="en-US" dirty="0"/>
              <a:t>Red shifts indicated the universe is expanding</a:t>
            </a:r>
          </a:p>
          <a:p>
            <a:r>
              <a:rPr lang="en-US" dirty="0"/>
              <a:t>Recent observations indicate the universe is increasing its rate of expansion</a:t>
            </a:r>
          </a:p>
          <a:p>
            <a:pPr lvl="1"/>
            <a:r>
              <a:rPr lang="en-US" dirty="0"/>
              <a:t>Energy repulses other energy</a:t>
            </a:r>
          </a:p>
          <a:p>
            <a:r>
              <a:rPr lang="en-US" dirty="0"/>
              <a:t>Its like god threw a really big rock in a 3 dimensional lake and the energy is moving outward</a:t>
            </a:r>
          </a:p>
          <a:p>
            <a:pPr lvl="1"/>
            <a:r>
              <a:rPr lang="en-US" dirty="0">
                <a:hlinkClick r:id="rId2"/>
              </a:rPr>
              <a:t>https://www.youtube.com/watch?v=RRPP73QM_4k</a:t>
            </a:r>
            <a:endParaRPr lang="en-US" dirty="0"/>
          </a:p>
        </p:txBody>
      </p:sp>
    </p:spTree>
    <p:extLst>
      <p:ext uri="{BB962C8B-B14F-4D97-AF65-F5344CB8AC3E}">
        <p14:creationId xmlns:p14="http://schemas.microsoft.com/office/powerpoint/2010/main" val="1211547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BE0953-6FEE-47FB-A49A-A794D42DE5B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5B83F50-B41A-49CE-A5D9-91266E3DE8A8}"/>
              </a:ext>
            </a:extLst>
          </p:cNvPr>
          <p:cNvPicPr>
            <a:picLocks noChangeAspect="1"/>
          </p:cNvPicPr>
          <p:nvPr/>
        </p:nvPicPr>
        <p:blipFill>
          <a:blip r:embed="rId3"/>
          <a:stretch>
            <a:fillRect/>
          </a:stretch>
        </p:blipFill>
        <p:spPr>
          <a:xfrm>
            <a:off x="0" y="672657"/>
            <a:ext cx="9144000" cy="6185344"/>
          </a:xfrm>
          <a:prstGeom prst="rect">
            <a:avLst/>
          </a:prstGeom>
        </p:spPr>
      </p:pic>
      <p:sp>
        <p:nvSpPr>
          <p:cNvPr id="2" name="Title 1">
            <a:extLst>
              <a:ext uri="{FF2B5EF4-FFF2-40B4-BE49-F238E27FC236}">
                <a16:creationId xmlns:a16="http://schemas.microsoft.com/office/drawing/2014/main" id="{C334CCC5-A0DE-48C9-8E03-59D00411B5FF}"/>
              </a:ext>
            </a:extLst>
          </p:cNvPr>
          <p:cNvSpPr>
            <a:spLocks noGrp="1"/>
          </p:cNvSpPr>
          <p:nvPr>
            <p:ph type="title"/>
          </p:nvPr>
        </p:nvSpPr>
        <p:spPr>
          <a:xfrm>
            <a:off x="260660" y="586360"/>
            <a:ext cx="7886700" cy="1325563"/>
          </a:xfrm>
        </p:spPr>
        <p:txBody>
          <a:bodyPr/>
          <a:lstStyle/>
          <a:p>
            <a:r>
              <a:rPr lang="en-US" dirty="0"/>
              <a:t>Matter and Forces</a:t>
            </a:r>
          </a:p>
        </p:txBody>
      </p:sp>
    </p:spTree>
    <p:extLst>
      <p:ext uri="{BB962C8B-B14F-4D97-AF65-F5344CB8AC3E}">
        <p14:creationId xmlns:p14="http://schemas.microsoft.com/office/powerpoint/2010/main" val="1994604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6F7C-F3BF-4D2F-93A6-2354E85C551B}"/>
              </a:ext>
            </a:extLst>
          </p:cNvPr>
          <p:cNvSpPr>
            <a:spLocks noGrp="1"/>
          </p:cNvSpPr>
          <p:nvPr>
            <p:ph type="title"/>
          </p:nvPr>
        </p:nvSpPr>
        <p:spPr/>
        <p:txBody>
          <a:bodyPr/>
          <a:lstStyle/>
          <a:p>
            <a:r>
              <a:rPr lang="en-US" dirty="0"/>
              <a:t>Matter is Energy</a:t>
            </a:r>
          </a:p>
        </p:txBody>
      </p:sp>
      <p:sp>
        <p:nvSpPr>
          <p:cNvPr id="3" name="Content Placeholder 2">
            <a:extLst>
              <a:ext uri="{FF2B5EF4-FFF2-40B4-BE49-F238E27FC236}">
                <a16:creationId xmlns:a16="http://schemas.microsoft.com/office/drawing/2014/main" id="{77FECC6C-1907-448A-9436-F722283C9B3A}"/>
              </a:ext>
            </a:extLst>
          </p:cNvPr>
          <p:cNvSpPr>
            <a:spLocks noGrp="1"/>
          </p:cNvSpPr>
          <p:nvPr>
            <p:ph idx="1"/>
          </p:nvPr>
        </p:nvSpPr>
        <p:spPr/>
        <p:txBody>
          <a:bodyPr>
            <a:normAutofit/>
          </a:bodyPr>
          <a:lstStyle/>
          <a:p>
            <a:r>
              <a:rPr lang="en-US" dirty="0"/>
              <a:t>Einstein discovered: E=mc</a:t>
            </a:r>
            <a:r>
              <a:rPr lang="en-US" baseline="30000" dirty="0"/>
              <a:t>2</a:t>
            </a:r>
          </a:p>
          <a:p>
            <a:r>
              <a:rPr lang="en-US" dirty="0"/>
              <a:t>Energy can be converted into “matter” and back again</a:t>
            </a:r>
          </a:p>
          <a:p>
            <a:pPr lvl="1"/>
            <a:r>
              <a:rPr lang="en-US" dirty="0"/>
              <a:t>Photons are energy</a:t>
            </a:r>
          </a:p>
          <a:p>
            <a:pPr lvl="1"/>
            <a:r>
              <a:rPr lang="en-US" dirty="0"/>
              <a:t>Electrons, Up and Down quarks are called “matter” but can be converted into energy</a:t>
            </a:r>
          </a:p>
          <a:p>
            <a:r>
              <a:rPr lang="en-US" dirty="0"/>
              <a:t>My interpretation:</a:t>
            </a:r>
          </a:p>
          <a:p>
            <a:pPr lvl="1"/>
            <a:r>
              <a:rPr lang="en-US" dirty="0"/>
              <a:t>There is no matter, only energy moving at the speed of light and energy that is moving much slower or is “trapped” (a.k.a. vibrating)</a:t>
            </a:r>
          </a:p>
        </p:txBody>
      </p:sp>
    </p:spTree>
    <p:extLst>
      <p:ext uri="{BB962C8B-B14F-4D97-AF65-F5344CB8AC3E}">
        <p14:creationId xmlns:p14="http://schemas.microsoft.com/office/powerpoint/2010/main" val="2380849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4EF6B5-5893-4ED7-8C9B-5628AA9C1624}"/>
              </a:ext>
            </a:extLst>
          </p:cNvPr>
          <p:cNvPicPr>
            <a:picLocks noChangeAspect="1"/>
          </p:cNvPicPr>
          <p:nvPr/>
        </p:nvPicPr>
        <p:blipFill>
          <a:blip r:embed="rId2"/>
          <a:stretch>
            <a:fillRect/>
          </a:stretch>
        </p:blipFill>
        <p:spPr>
          <a:xfrm rot="5400000">
            <a:off x="1142999" y="-1142999"/>
            <a:ext cx="6858001" cy="9144000"/>
          </a:xfrm>
          <a:prstGeom prst="rect">
            <a:avLst/>
          </a:prstGeom>
        </p:spPr>
      </p:pic>
      <p:sp>
        <p:nvSpPr>
          <p:cNvPr id="5" name="Rectangle 4">
            <a:extLst>
              <a:ext uri="{FF2B5EF4-FFF2-40B4-BE49-F238E27FC236}">
                <a16:creationId xmlns:a16="http://schemas.microsoft.com/office/drawing/2014/main" id="{8813AA4E-D6F4-48F8-90D1-7D9F87F0E26C}"/>
              </a:ext>
            </a:extLst>
          </p:cNvPr>
          <p:cNvSpPr/>
          <p:nvPr/>
        </p:nvSpPr>
        <p:spPr>
          <a:xfrm>
            <a:off x="357852" y="6492874"/>
            <a:ext cx="6979650" cy="369332"/>
          </a:xfrm>
          <a:prstGeom prst="rect">
            <a:avLst/>
          </a:prstGeom>
        </p:spPr>
        <p:txBody>
          <a:bodyPr wrap="square">
            <a:spAutoFit/>
          </a:bodyPr>
          <a:lstStyle/>
          <a:p>
            <a:r>
              <a:rPr lang="en-US" dirty="0">
                <a:solidFill>
                  <a:schemeClr val="bg1"/>
                </a:solidFill>
              </a:rPr>
              <a:t>https://www.sciencephoto.com/media/1373/view</a:t>
            </a:r>
          </a:p>
        </p:txBody>
      </p:sp>
    </p:spTree>
    <p:extLst>
      <p:ext uri="{BB962C8B-B14F-4D97-AF65-F5344CB8AC3E}">
        <p14:creationId xmlns:p14="http://schemas.microsoft.com/office/powerpoint/2010/main" val="420807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FC5CC-B44A-4ED1-9E1B-079165A7716D}"/>
              </a:ext>
            </a:extLst>
          </p:cNvPr>
          <p:cNvSpPr>
            <a:spLocks noGrp="1"/>
          </p:cNvSpPr>
          <p:nvPr>
            <p:ph type="title"/>
          </p:nvPr>
        </p:nvSpPr>
        <p:spPr/>
        <p:txBody>
          <a:bodyPr/>
          <a:lstStyle/>
          <a:p>
            <a:r>
              <a:rPr lang="en-US" dirty="0"/>
              <a:t>Known Quarks</a:t>
            </a:r>
          </a:p>
        </p:txBody>
      </p:sp>
      <p:sp>
        <p:nvSpPr>
          <p:cNvPr id="3" name="Content Placeholder 2">
            <a:extLst>
              <a:ext uri="{FF2B5EF4-FFF2-40B4-BE49-F238E27FC236}">
                <a16:creationId xmlns:a16="http://schemas.microsoft.com/office/drawing/2014/main" id="{27D77299-3508-4457-BA27-5A41C4D4460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F7B465A-0EE2-43D3-939A-BA1DB3F2AA60}"/>
              </a:ext>
            </a:extLst>
          </p:cNvPr>
          <p:cNvPicPr>
            <a:picLocks noChangeAspect="1"/>
          </p:cNvPicPr>
          <p:nvPr/>
        </p:nvPicPr>
        <p:blipFill>
          <a:blip r:embed="rId2"/>
          <a:stretch>
            <a:fillRect/>
          </a:stretch>
        </p:blipFill>
        <p:spPr>
          <a:xfrm>
            <a:off x="0" y="1714500"/>
            <a:ext cx="9144000" cy="5143500"/>
          </a:xfrm>
          <a:prstGeom prst="rect">
            <a:avLst/>
          </a:prstGeom>
        </p:spPr>
      </p:pic>
      <p:sp>
        <p:nvSpPr>
          <p:cNvPr id="5" name="Rectangle 4">
            <a:extLst>
              <a:ext uri="{FF2B5EF4-FFF2-40B4-BE49-F238E27FC236}">
                <a16:creationId xmlns:a16="http://schemas.microsoft.com/office/drawing/2014/main" id="{11D4F0DE-C1D4-47C3-9BA4-F8F2FABED9B5}"/>
              </a:ext>
            </a:extLst>
          </p:cNvPr>
          <p:cNvSpPr/>
          <p:nvPr/>
        </p:nvSpPr>
        <p:spPr>
          <a:xfrm>
            <a:off x="5285678" y="2787805"/>
            <a:ext cx="1003610" cy="60774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2812786-87BF-431F-BD53-645DA718ADF8}"/>
              </a:ext>
            </a:extLst>
          </p:cNvPr>
          <p:cNvSpPr/>
          <p:nvPr/>
        </p:nvSpPr>
        <p:spPr>
          <a:xfrm>
            <a:off x="5285678" y="5070088"/>
            <a:ext cx="1003610" cy="60774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49987BA-BD4B-484E-98F7-ABF1C639CCB2}"/>
              </a:ext>
            </a:extLst>
          </p:cNvPr>
          <p:cNvSpPr/>
          <p:nvPr/>
        </p:nvSpPr>
        <p:spPr>
          <a:xfrm>
            <a:off x="126844" y="5192751"/>
            <a:ext cx="1267057" cy="109533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532B806-A473-4EEE-BBD0-63B4DC8BE9E6}"/>
              </a:ext>
            </a:extLst>
          </p:cNvPr>
          <p:cNvSpPr/>
          <p:nvPr/>
        </p:nvSpPr>
        <p:spPr>
          <a:xfrm>
            <a:off x="5207619" y="6320436"/>
            <a:ext cx="1081669" cy="344875"/>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8611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23E7A-FC87-4FD2-A7CE-E583EBC41F15}"/>
              </a:ext>
            </a:extLst>
          </p:cNvPr>
          <p:cNvSpPr>
            <a:spLocks noGrp="1"/>
          </p:cNvSpPr>
          <p:nvPr>
            <p:ph type="title"/>
          </p:nvPr>
        </p:nvSpPr>
        <p:spPr/>
        <p:txBody>
          <a:bodyPr/>
          <a:lstStyle/>
          <a:p>
            <a:r>
              <a:rPr lang="en-US" dirty="0"/>
              <a:t>Sub-Atomic “Particles”</a:t>
            </a:r>
          </a:p>
        </p:txBody>
      </p:sp>
      <p:sp>
        <p:nvSpPr>
          <p:cNvPr id="3" name="Content Placeholder 2">
            <a:extLst>
              <a:ext uri="{FF2B5EF4-FFF2-40B4-BE49-F238E27FC236}">
                <a16:creationId xmlns:a16="http://schemas.microsoft.com/office/drawing/2014/main" id="{B4363A1C-EB0F-412E-9403-614DA0659B08}"/>
              </a:ext>
            </a:extLst>
          </p:cNvPr>
          <p:cNvSpPr>
            <a:spLocks noGrp="1"/>
          </p:cNvSpPr>
          <p:nvPr>
            <p:ph idx="1"/>
          </p:nvPr>
        </p:nvSpPr>
        <p:spPr/>
        <p:txBody>
          <a:bodyPr/>
          <a:lstStyle/>
          <a:p>
            <a:r>
              <a:rPr lang="en-US" dirty="0"/>
              <a:t>Proton’s have two up and one down quark</a:t>
            </a:r>
          </a:p>
          <a:p>
            <a:r>
              <a:rPr lang="en-US" dirty="0"/>
              <a:t>Neutron’s have two down and one up quark</a:t>
            </a:r>
          </a:p>
        </p:txBody>
      </p:sp>
      <p:pic>
        <p:nvPicPr>
          <p:cNvPr id="4" name="Picture 3">
            <a:extLst>
              <a:ext uri="{FF2B5EF4-FFF2-40B4-BE49-F238E27FC236}">
                <a16:creationId xmlns:a16="http://schemas.microsoft.com/office/drawing/2014/main" id="{F1F247D4-FE1C-4C93-833F-38F159650568}"/>
              </a:ext>
            </a:extLst>
          </p:cNvPr>
          <p:cNvPicPr>
            <a:picLocks noChangeAspect="1"/>
          </p:cNvPicPr>
          <p:nvPr/>
        </p:nvPicPr>
        <p:blipFill>
          <a:blip r:embed="rId3"/>
          <a:stretch>
            <a:fillRect/>
          </a:stretch>
        </p:blipFill>
        <p:spPr>
          <a:xfrm>
            <a:off x="592586" y="4250161"/>
            <a:ext cx="2232623" cy="2017294"/>
          </a:xfrm>
          <a:prstGeom prst="rect">
            <a:avLst/>
          </a:prstGeom>
        </p:spPr>
      </p:pic>
      <p:sp>
        <p:nvSpPr>
          <p:cNvPr id="6" name="TextBox 5">
            <a:extLst>
              <a:ext uri="{FF2B5EF4-FFF2-40B4-BE49-F238E27FC236}">
                <a16:creationId xmlns:a16="http://schemas.microsoft.com/office/drawing/2014/main" id="{71DBB1A7-0355-46DD-868C-18C68DAE6FDB}"/>
              </a:ext>
            </a:extLst>
          </p:cNvPr>
          <p:cNvSpPr txBox="1"/>
          <p:nvPr/>
        </p:nvSpPr>
        <p:spPr>
          <a:xfrm>
            <a:off x="3728853" y="6320846"/>
            <a:ext cx="3289464" cy="369332"/>
          </a:xfrm>
          <a:prstGeom prst="rect">
            <a:avLst/>
          </a:prstGeom>
          <a:noFill/>
        </p:spPr>
        <p:txBody>
          <a:bodyPr wrap="square" rtlCol="0">
            <a:spAutoFit/>
          </a:bodyPr>
          <a:lstStyle/>
          <a:p>
            <a:r>
              <a:rPr lang="en-US">
                <a:solidFill>
                  <a:schemeClr val="bg1"/>
                </a:solidFill>
              </a:rPr>
              <a:t>Wikipedia</a:t>
            </a:r>
            <a:endParaRPr lang="en-US" dirty="0">
              <a:solidFill>
                <a:schemeClr val="bg1"/>
              </a:solidFill>
            </a:endParaRPr>
          </a:p>
        </p:txBody>
      </p:sp>
      <p:pic>
        <p:nvPicPr>
          <p:cNvPr id="7" name="Picture 6">
            <a:extLst>
              <a:ext uri="{FF2B5EF4-FFF2-40B4-BE49-F238E27FC236}">
                <a16:creationId xmlns:a16="http://schemas.microsoft.com/office/drawing/2014/main" id="{B72D9D23-7C91-467F-89C5-0CF72065DB76}"/>
              </a:ext>
            </a:extLst>
          </p:cNvPr>
          <p:cNvPicPr>
            <a:picLocks noChangeAspect="1"/>
          </p:cNvPicPr>
          <p:nvPr/>
        </p:nvPicPr>
        <p:blipFill>
          <a:blip r:embed="rId4"/>
          <a:stretch>
            <a:fillRect/>
          </a:stretch>
        </p:blipFill>
        <p:spPr>
          <a:xfrm>
            <a:off x="5894491" y="4196771"/>
            <a:ext cx="2438400" cy="2124075"/>
          </a:xfrm>
          <a:prstGeom prst="rect">
            <a:avLst/>
          </a:prstGeom>
        </p:spPr>
      </p:pic>
      <p:sp>
        <p:nvSpPr>
          <p:cNvPr id="8" name="Rectangle 7">
            <a:extLst>
              <a:ext uri="{FF2B5EF4-FFF2-40B4-BE49-F238E27FC236}">
                <a16:creationId xmlns:a16="http://schemas.microsoft.com/office/drawing/2014/main" id="{AA48D61C-EAD5-4690-9F5A-70DCB69EB1F2}"/>
              </a:ext>
            </a:extLst>
          </p:cNvPr>
          <p:cNvSpPr/>
          <p:nvPr/>
        </p:nvSpPr>
        <p:spPr>
          <a:xfrm>
            <a:off x="1291063" y="6275628"/>
            <a:ext cx="819904" cy="369332"/>
          </a:xfrm>
          <a:prstGeom prst="rect">
            <a:avLst/>
          </a:prstGeom>
        </p:spPr>
        <p:txBody>
          <a:bodyPr wrap="none">
            <a:spAutoFit/>
          </a:bodyPr>
          <a:lstStyle/>
          <a:p>
            <a:r>
              <a:rPr lang="en-US" dirty="0">
                <a:solidFill>
                  <a:schemeClr val="bg1"/>
                </a:solidFill>
              </a:rPr>
              <a:t>Proton</a:t>
            </a:r>
          </a:p>
        </p:txBody>
      </p:sp>
      <p:sp>
        <p:nvSpPr>
          <p:cNvPr id="9" name="Rectangle 8">
            <a:extLst>
              <a:ext uri="{FF2B5EF4-FFF2-40B4-BE49-F238E27FC236}">
                <a16:creationId xmlns:a16="http://schemas.microsoft.com/office/drawing/2014/main" id="{BC242490-B37F-47F2-BC40-C8A43C56EC2C}"/>
              </a:ext>
            </a:extLst>
          </p:cNvPr>
          <p:cNvSpPr/>
          <p:nvPr/>
        </p:nvSpPr>
        <p:spPr>
          <a:xfrm>
            <a:off x="6707582" y="6280063"/>
            <a:ext cx="968022" cy="369332"/>
          </a:xfrm>
          <a:prstGeom prst="rect">
            <a:avLst/>
          </a:prstGeom>
        </p:spPr>
        <p:txBody>
          <a:bodyPr wrap="none">
            <a:spAutoFit/>
          </a:bodyPr>
          <a:lstStyle/>
          <a:p>
            <a:r>
              <a:rPr lang="en-US" dirty="0">
                <a:solidFill>
                  <a:schemeClr val="bg1"/>
                </a:solidFill>
              </a:rPr>
              <a:t>Neutron</a:t>
            </a:r>
          </a:p>
        </p:txBody>
      </p:sp>
    </p:spTree>
    <p:extLst>
      <p:ext uri="{BB962C8B-B14F-4D97-AF65-F5344CB8AC3E}">
        <p14:creationId xmlns:p14="http://schemas.microsoft.com/office/powerpoint/2010/main" val="1491910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8D3B8-258F-44F2-8631-2ED1FFFC74C5}"/>
              </a:ext>
            </a:extLst>
          </p:cNvPr>
          <p:cNvSpPr>
            <a:spLocks noGrp="1"/>
          </p:cNvSpPr>
          <p:nvPr>
            <p:ph type="title"/>
          </p:nvPr>
        </p:nvSpPr>
        <p:spPr/>
        <p:txBody>
          <a:bodyPr/>
          <a:lstStyle/>
          <a:p>
            <a:r>
              <a:rPr lang="en-US" dirty="0"/>
              <a:t>Contents</a:t>
            </a:r>
          </a:p>
        </p:txBody>
      </p:sp>
      <p:sp>
        <p:nvSpPr>
          <p:cNvPr id="3" name="Content Placeholder 2">
            <a:extLst>
              <a:ext uri="{FF2B5EF4-FFF2-40B4-BE49-F238E27FC236}">
                <a16:creationId xmlns:a16="http://schemas.microsoft.com/office/drawing/2014/main" id="{C94DA3DB-DF64-43A7-96B4-1667AEF348C7}"/>
              </a:ext>
            </a:extLst>
          </p:cNvPr>
          <p:cNvSpPr>
            <a:spLocks noGrp="1"/>
          </p:cNvSpPr>
          <p:nvPr>
            <p:ph sz="half" idx="1"/>
          </p:nvPr>
        </p:nvSpPr>
        <p:spPr/>
        <p:txBody>
          <a:bodyPr/>
          <a:lstStyle/>
          <a:p>
            <a:r>
              <a:rPr lang="en-US" dirty="0"/>
              <a:t>1000</a:t>
            </a:r>
            <a:r>
              <a:rPr lang="en-US" baseline="30000" dirty="0"/>
              <a:t>N</a:t>
            </a:r>
            <a:r>
              <a:rPr lang="en-US" dirty="0"/>
              <a:t> Scale</a:t>
            </a:r>
          </a:p>
          <a:p>
            <a:r>
              <a:rPr lang="en-US" dirty="0"/>
              <a:t>Energy</a:t>
            </a:r>
          </a:p>
          <a:p>
            <a:r>
              <a:rPr lang="en-US" dirty="0"/>
              <a:t>Fabric of Space</a:t>
            </a:r>
          </a:p>
          <a:p>
            <a:r>
              <a:rPr lang="en-US" dirty="0"/>
              <a:t>Quarks</a:t>
            </a:r>
          </a:p>
          <a:p>
            <a:r>
              <a:rPr lang="en-US" dirty="0"/>
              <a:t>The Big Bang</a:t>
            </a:r>
          </a:p>
          <a:p>
            <a:r>
              <a:rPr lang="en-US" dirty="0"/>
              <a:t>Matter</a:t>
            </a:r>
          </a:p>
          <a:p>
            <a:r>
              <a:rPr lang="en-US" dirty="0"/>
              <a:t>Atoms</a:t>
            </a:r>
          </a:p>
          <a:p>
            <a:endParaRPr lang="en-US" dirty="0"/>
          </a:p>
        </p:txBody>
      </p:sp>
      <p:sp>
        <p:nvSpPr>
          <p:cNvPr id="4" name="Content Placeholder 3">
            <a:extLst>
              <a:ext uri="{FF2B5EF4-FFF2-40B4-BE49-F238E27FC236}">
                <a16:creationId xmlns:a16="http://schemas.microsoft.com/office/drawing/2014/main" id="{76358CB3-4C30-4CB1-8D2B-CB998BA6EAE6}"/>
              </a:ext>
            </a:extLst>
          </p:cNvPr>
          <p:cNvSpPr>
            <a:spLocks noGrp="1"/>
          </p:cNvSpPr>
          <p:nvPr>
            <p:ph sz="half" idx="2"/>
          </p:nvPr>
        </p:nvSpPr>
        <p:spPr/>
        <p:txBody>
          <a:bodyPr/>
          <a:lstStyle/>
          <a:p>
            <a:r>
              <a:rPr lang="en-US" dirty="0"/>
              <a:t>Forces</a:t>
            </a:r>
          </a:p>
          <a:p>
            <a:pPr lvl="1"/>
            <a:r>
              <a:rPr lang="en-US" dirty="0"/>
              <a:t>Strong Force</a:t>
            </a:r>
          </a:p>
          <a:p>
            <a:pPr lvl="1"/>
            <a:r>
              <a:rPr lang="en-US" dirty="0"/>
              <a:t>Weak Force</a:t>
            </a:r>
          </a:p>
          <a:p>
            <a:pPr lvl="1"/>
            <a:r>
              <a:rPr lang="en-US" dirty="0"/>
              <a:t>Electromagnetism</a:t>
            </a:r>
          </a:p>
          <a:p>
            <a:pPr lvl="1"/>
            <a:r>
              <a:rPr lang="en-US" dirty="0"/>
              <a:t>Gravity</a:t>
            </a:r>
          </a:p>
          <a:p>
            <a:pPr lvl="1"/>
            <a:r>
              <a:rPr lang="en-US" dirty="0"/>
              <a:t>Energy repulsion</a:t>
            </a:r>
          </a:p>
          <a:p>
            <a:r>
              <a:rPr lang="en-US" dirty="0"/>
              <a:t>Time</a:t>
            </a:r>
          </a:p>
        </p:txBody>
      </p:sp>
    </p:spTree>
    <p:extLst>
      <p:ext uri="{BB962C8B-B14F-4D97-AF65-F5344CB8AC3E}">
        <p14:creationId xmlns:p14="http://schemas.microsoft.com/office/powerpoint/2010/main" val="23347773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B60A5-F2D3-41C8-A687-DB5B7D0E1483}"/>
              </a:ext>
            </a:extLst>
          </p:cNvPr>
          <p:cNvSpPr>
            <a:spLocks noGrp="1"/>
          </p:cNvSpPr>
          <p:nvPr>
            <p:ph type="title"/>
          </p:nvPr>
        </p:nvSpPr>
        <p:spPr>
          <a:xfrm>
            <a:off x="628650" y="340630"/>
            <a:ext cx="7886700" cy="1325563"/>
          </a:xfrm>
        </p:spPr>
        <p:txBody>
          <a:bodyPr/>
          <a:lstStyle/>
          <a:p>
            <a:r>
              <a:rPr lang="en-US" dirty="0"/>
              <a:t>The Strong Force</a:t>
            </a:r>
          </a:p>
        </p:txBody>
      </p:sp>
      <p:sp>
        <p:nvSpPr>
          <p:cNvPr id="5" name="Rectangle 4">
            <a:extLst>
              <a:ext uri="{FF2B5EF4-FFF2-40B4-BE49-F238E27FC236}">
                <a16:creationId xmlns:a16="http://schemas.microsoft.com/office/drawing/2014/main" id="{2EDFD1ED-F250-454C-A995-2B5296257A3F}"/>
              </a:ext>
            </a:extLst>
          </p:cNvPr>
          <p:cNvSpPr/>
          <p:nvPr/>
        </p:nvSpPr>
        <p:spPr>
          <a:xfrm>
            <a:off x="2922600" y="2890953"/>
            <a:ext cx="921833" cy="1076093"/>
          </a:xfrm>
          <a:prstGeom prst="rect">
            <a:avLst/>
          </a:prstGeom>
          <a:solidFill>
            <a:schemeClr val="accent5">
              <a:lumMod val="7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a:t>
            </a:r>
          </a:p>
          <a:p>
            <a:pPr algn="ctr"/>
            <a:r>
              <a:rPr lang="en-US" dirty="0"/>
              <a:t>+2/3</a:t>
            </a:r>
          </a:p>
        </p:txBody>
      </p:sp>
      <p:sp>
        <p:nvSpPr>
          <p:cNvPr id="6" name="Rectangle 5">
            <a:extLst>
              <a:ext uri="{FF2B5EF4-FFF2-40B4-BE49-F238E27FC236}">
                <a16:creationId xmlns:a16="http://schemas.microsoft.com/office/drawing/2014/main" id="{5A1B7C4C-E53A-4156-92F6-59A803143CA8}"/>
              </a:ext>
            </a:extLst>
          </p:cNvPr>
          <p:cNvSpPr/>
          <p:nvPr/>
        </p:nvSpPr>
        <p:spPr>
          <a:xfrm>
            <a:off x="4802528" y="2890953"/>
            <a:ext cx="921833" cy="1076093"/>
          </a:xfrm>
          <a:prstGeom prst="rect">
            <a:avLst/>
          </a:prstGeom>
          <a:solidFill>
            <a:schemeClr val="accent5">
              <a:lumMod val="7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a:t>
            </a:r>
          </a:p>
          <a:p>
            <a:pPr algn="ctr"/>
            <a:r>
              <a:rPr lang="en-US" dirty="0"/>
              <a:t>+2/3</a:t>
            </a:r>
          </a:p>
        </p:txBody>
      </p:sp>
      <p:sp>
        <p:nvSpPr>
          <p:cNvPr id="7" name="Rectangle 6">
            <a:extLst>
              <a:ext uri="{FF2B5EF4-FFF2-40B4-BE49-F238E27FC236}">
                <a16:creationId xmlns:a16="http://schemas.microsoft.com/office/drawing/2014/main" id="{88EC587F-53CF-4BDA-BC8B-742678E65C0F}"/>
              </a:ext>
            </a:extLst>
          </p:cNvPr>
          <p:cNvSpPr/>
          <p:nvPr/>
        </p:nvSpPr>
        <p:spPr>
          <a:xfrm>
            <a:off x="3862564" y="2890953"/>
            <a:ext cx="921833" cy="1076093"/>
          </a:xfrm>
          <a:prstGeom prst="rect">
            <a:avLst/>
          </a:prstGeom>
          <a:solidFill>
            <a:schemeClr val="accent2">
              <a:lumMod val="7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Down</a:t>
            </a:r>
          </a:p>
          <a:p>
            <a:pPr algn="ctr"/>
            <a:r>
              <a:rPr lang="en-US" dirty="0"/>
              <a:t>-1/3</a:t>
            </a:r>
          </a:p>
        </p:txBody>
      </p:sp>
      <p:sp>
        <p:nvSpPr>
          <p:cNvPr id="8" name="TextBox 7">
            <a:extLst>
              <a:ext uri="{FF2B5EF4-FFF2-40B4-BE49-F238E27FC236}">
                <a16:creationId xmlns:a16="http://schemas.microsoft.com/office/drawing/2014/main" id="{6545A6F2-B43E-4160-96AA-955C0322F22E}"/>
              </a:ext>
            </a:extLst>
          </p:cNvPr>
          <p:cNvSpPr txBox="1"/>
          <p:nvPr/>
        </p:nvSpPr>
        <p:spPr>
          <a:xfrm>
            <a:off x="5899522" y="3105833"/>
            <a:ext cx="819904" cy="646331"/>
          </a:xfrm>
          <a:prstGeom prst="rect">
            <a:avLst/>
          </a:prstGeom>
          <a:noFill/>
        </p:spPr>
        <p:txBody>
          <a:bodyPr wrap="none" rtlCol="0">
            <a:spAutoFit/>
          </a:bodyPr>
          <a:lstStyle/>
          <a:p>
            <a:r>
              <a:rPr lang="en-US" dirty="0">
                <a:solidFill>
                  <a:schemeClr val="bg1"/>
                </a:solidFill>
              </a:rPr>
              <a:t>Proton</a:t>
            </a:r>
          </a:p>
          <a:p>
            <a:r>
              <a:rPr lang="en-US" dirty="0">
                <a:solidFill>
                  <a:schemeClr val="bg1"/>
                </a:solidFill>
              </a:rPr>
              <a:t>+1</a:t>
            </a:r>
          </a:p>
        </p:txBody>
      </p:sp>
      <p:sp>
        <p:nvSpPr>
          <p:cNvPr id="11" name="TextBox 10">
            <a:extLst>
              <a:ext uri="{FF2B5EF4-FFF2-40B4-BE49-F238E27FC236}">
                <a16:creationId xmlns:a16="http://schemas.microsoft.com/office/drawing/2014/main" id="{B9124269-A145-4910-AA4A-98807F011D1A}"/>
              </a:ext>
            </a:extLst>
          </p:cNvPr>
          <p:cNvSpPr txBox="1"/>
          <p:nvPr/>
        </p:nvSpPr>
        <p:spPr>
          <a:xfrm>
            <a:off x="3888968" y="1832015"/>
            <a:ext cx="796500" cy="369332"/>
          </a:xfrm>
          <a:prstGeom prst="rect">
            <a:avLst/>
          </a:prstGeom>
          <a:noFill/>
        </p:spPr>
        <p:txBody>
          <a:bodyPr wrap="none" rtlCol="0">
            <a:spAutoFit/>
          </a:bodyPr>
          <a:lstStyle/>
          <a:p>
            <a:r>
              <a:rPr lang="en-US" dirty="0">
                <a:solidFill>
                  <a:schemeClr val="bg1"/>
                </a:solidFill>
              </a:rPr>
              <a:t>Strong</a:t>
            </a:r>
          </a:p>
        </p:txBody>
      </p:sp>
      <p:cxnSp>
        <p:nvCxnSpPr>
          <p:cNvPr id="13" name="Straight Arrow Connector 12">
            <a:extLst>
              <a:ext uri="{FF2B5EF4-FFF2-40B4-BE49-F238E27FC236}">
                <a16:creationId xmlns:a16="http://schemas.microsoft.com/office/drawing/2014/main" id="{E03436F4-B68E-4670-8FD2-0FBEFB3A8CA0}"/>
              </a:ext>
            </a:extLst>
          </p:cNvPr>
          <p:cNvCxnSpPr>
            <a:stCxn id="11" idx="2"/>
            <a:endCxn id="5" idx="0"/>
          </p:cNvCxnSpPr>
          <p:nvPr/>
        </p:nvCxnSpPr>
        <p:spPr>
          <a:xfrm flipH="1">
            <a:off x="3383517" y="2201347"/>
            <a:ext cx="903701" cy="689606"/>
          </a:xfrm>
          <a:prstGeom prst="straightConnector1">
            <a:avLst/>
          </a:prstGeom>
          <a:ln w="381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9C725DC-CA93-44B0-9A78-FF0644B6FAF6}"/>
              </a:ext>
            </a:extLst>
          </p:cNvPr>
          <p:cNvCxnSpPr>
            <a:cxnSpLocks/>
            <a:stCxn id="11" idx="2"/>
            <a:endCxn id="6" idx="0"/>
          </p:cNvCxnSpPr>
          <p:nvPr/>
        </p:nvCxnSpPr>
        <p:spPr>
          <a:xfrm>
            <a:off x="4287218" y="2201347"/>
            <a:ext cx="976227" cy="689606"/>
          </a:xfrm>
          <a:prstGeom prst="straightConnector1">
            <a:avLst/>
          </a:prstGeom>
          <a:ln w="381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D963A35E-5DA2-4C13-8AE2-565FC01BDA33}"/>
              </a:ext>
            </a:extLst>
          </p:cNvPr>
          <p:cNvSpPr/>
          <p:nvPr/>
        </p:nvSpPr>
        <p:spPr>
          <a:xfrm>
            <a:off x="3844433" y="4718126"/>
            <a:ext cx="921833" cy="1076093"/>
          </a:xfrm>
          <a:prstGeom prst="rect">
            <a:avLst/>
          </a:prstGeom>
          <a:solidFill>
            <a:schemeClr val="accent5">
              <a:lumMod val="7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a:t>
            </a:r>
          </a:p>
          <a:p>
            <a:pPr algn="ctr"/>
            <a:r>
              <a:rPr lang="en-US" dirty="0"/>
              <a:t>+2/3</a:t>
            </a:r>
          </a:p>
        </p:txBody>
      </p:sp>
      <p:sp>
        <p:nvSpPr>
          <p:cNvPr id="23" name="TextBox 22">
            <a:extLst>
              <a:ext uri="{FF2B5EF4-FFF2-40B4-BE49-F238E27FC236}">
                <a16:creationId xmlns:a16="http://schemas.microsoft.com/office/drawing/2014/main" id="{B1EFA1CA-FC32-41B5-A82F-63DF7F22BEE8}"/>
              </a:ext>
            </a:extLst>
          </p:cNvPr>
          <p:cNvSpPr txBox="1"/>
          <p:nvPr/>
        </p:nvSpPr>
        <p:spPr>
          <a:xfrm>
            <a:off x="5795940" y="4933006"/>
            <a:ext cx="968022" cy="646331"/>
          </a:xfrm>
          <a:prstGeom prst="rect">
            <a:avLst/>
          </a:prstGeom>
          <a:noFill/>
        </p:spPr>
        <p:txBody>
          <a:bodyPr wrap="none" rtlCol="0">
            <a:spAutoFit/>
          </a:bodyPr>
          <a:lstStyle/>
          <a:p>
            <a:r>
              <a:rPr lang="en-US" dirty="0">
                <a:solidFill>
                  <a:schemeClr val="bg1"/>
                </a:solidFill>
              </a:rPr>
              <a:t>Neutron</a:t>
            </a:r>
          </a:p>
          <a:p>
            <a:r>
              <a:rPr lang="en-US" dirty="0">
                <a:solidFill>
                  <a:schemeClr val="bg1"/>
                </a:solidFill>
              </a:rPr>
              <a:t>0</a:t>
            </a:r>
          </a:p>
        </p:txBody>
      </p:sp>
      <p:sp>
        <p:nvSpPr>
          <p:cNvPr id="24" name="TextBox 23">
            <a:extLst>
              <a:ext uri="{FF2B5EF4-FFF2-40B4-BE49-F238E27FC236}">
                <a16:creationId xmlns:a16="http://schemas.microsoft.com/office/drawing/2014/main" id="{62B04359-0888-4111-97D2-0E86A6107489}"/>
              </a:ext>
            </a:extLst>
          </p:cNvPr>
          <p:cNvSpPr txBox="1"/>
          <p:nvPr/>
        </p:nvSpPr>
        <p:spPr>
          <a:xfrm>
            <a:off x="4006028" y="6360633"/>
            <a:ext cx="796500" cy="369332"/>
          </a:xfrm>
          <a:prstGeom prst="rect">
            <a:avLst/>
          </a:prstGeom>
          <a:noFill/>
        </p:spPr>
        <p:txBody>
          <a:bodyPr wrap="none" rtlCol="0">
            <a:spAutoFit/>
          </a:bodyPr>
          <a:lstStyle/>
          <a:p>
            <a:r>
              <a:rPr lang="en-US" dirty="0">
                <a:solidFill>
                  <a:schemeClr val="bg1"/>
                </a:solidFill>
              </a:rPr>
              <a:t>Strong</a:t>
            </a:r>
          </a:p>
        </p:txBody>
      </p:sp>
      <p:cxnSp>
        <p:nvCxnSpPr>
          <p:cNvPr id="25" name="Straight Arrow Connector 24">
            <a:extLst>
              <a:ext uri="{FF2B5EF4-FFF2-40B4-BE49-F238E27FC236}">
                <a16:creationId xmlns:a16="http://schemas.microsoft.com/office/drawing/2014/main" id="{8CEFC063-8238-4BB2-BBA8-940B44D13E25}"/>
              </a:ext>
            </a:extLst>
          </p:cNvPr>
          <p:cNvCxnSpPr>
            <a:cxnSpLocks/>
            <a:stCxn id="24" idx="0"/>
            <a:endCxn id="31" idx="2"/>
          </p:cNvCxnSpPr>
          <p:nvPr/>
        </p:nvCxnSpPr>
        <p:spPr>
          <a:xfrm flipH="1" flipV="1">
            <a:off x="3383517" y="5794219"/>
            <a:ext cx="1020761" cy="566414"/>
          </a:xfrm>
          <a:prstGeom prst="straightConnector1">
            <a:avLst/>
          </a:prstGeom>
          <a:ln w="381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D62EC84-D474-4FA6-A4B2-CE04263396CC}"/>
              </a:ext>
            </a:extLst>
          </p:cNvPr>
          <p:cNvCxnSpPr>
            <a:cxnSpLocks/>
            <a:stCxn id="24" idx="0"/>
            <a:endCxn id="32" idx="2"/>
          </p:cNvCxnSpPr>
          <p:nvPr/>
        </p:nvCxnSpPr>
        <p:spPr>
          <a:xfrm flipV="1">
            <a:off x="4404278" y="5786113"/>
            <a:ext cx="832624" cy="574520"/>
          </a:xfrm>
          <a:prstGeom prst="straightConnector1">
            <a:avLst/>
          </a:prstGeom>
          <a:ln w="381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C89FDB6E-9629-4882-B1C3-532BD3C6E92A}"/>
              </a:ext>
            </a:extLst>
          </p:cNvPr>
          <p:cNvSpPr/>
          <p:nvPr/>
        </p:nvSpPr>
        <p:spPr>
          <a:xfrm>
            <a:off x="2922600" y="4718126"/>
            <a:ext cx="921833" cy="1076093"/>
          </a:xfrm>
          <a:prstGeom prst="rect">
            <a:avLst/>
          </a:prstGeom>
          <a:solidFill>
            <a:schemeClr val="accent2">
              <a:lumMod val="7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Down</a:t>
            </a:r>
          </a:p>
          <a:p>
            <a:pPr algn="ctr"/>
            <a:r>
              <a:rPr lang="en-US" dirty="0"/>
              <a:t>-1/3</a:t>
            </a:r>
          </a:p>
        </p:txBody>
      </p:sp>
      <p:sp>
        <p:nvSpPr>
          <p:cNvPr id="32" name="Rectangle 31">
            <a:extLst>
              <a:ext uri="{FF2B5EF4-FFF2-40B4-BE49-F238E27FC236}">
                <a16:creationId xmlns:a16="http://schemas.microsoft.com/office/drawing/2014/main" id="{00C77DAD-2B62-4770-AFAB-43AAA7F6FCF3}"/>
              </a:ext>
            </a:extLst>
          </p:cNvPr>
          <p:cNvSpPr/>
          <p:nvPr/>
        </p:nvSpPr>
        <p:spPr>
          <a:xfrm>
            <a:off x="4775985" y="4710020"/>
            <a:ext cx="921833" cy="1076093"/>
          </a:xfrm>
          <a:prstGeom prst="rect">
            <a:avLst/>
          </a:prstGeom>
          <a:solidFill>
            <a:schemeClr val="accent2">
              <a:lumMod val="7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Down</a:t>
            </a:r>
          </a:p>
          <a:p>
            <a:pPr algn="ctr"/>
            <a:r>
              <a:rPr lang="en-US" dirty="0"/>
              <a:t>-1/3</a:t>
            </a:r>
          </a:p>
        </p:txBody>
      </p:sp>
    </p:spTree>
    <p:extLst>
      <p:ext uri="{BB962C8B-B14F-4D97-AF65-F5344CB8AC3E}">
        <p14:creationId xmlns:p14="http://schemas.microsoft.com/office/powerpoint/2010/main" val="233284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B60A5-F2D3-41C8-A687-DB5B7D0E1483}"/>
              </a:ext>
            </a:extLst>
          </p:cNvPr>
          <p:cNvSpPr>
            <a:spLocks noGrp="1"/>
          </p:cNvSpPr>
          <p:nvPr>
            <p:ph type="title"/>
          </p:nvPr>
        </p:nvSpPr>
        <p:spPr/>
        <p:txBody>
          <a:bodyPr/>
          <a:lstStyle/>
          <a:p>
            <a:r>
              <a:rPr lang="en-US" dirty="0"/>
              <a:t>Hydrogen Atom</a:t>
            </a:r>
          </a:p>
        </p:txBody>
      </p:sp>
      <p:sp>
        <p:nvSpPr>
          <p:cNvPr id="5" name="Rectangle 4">
            <a:extLst>
              <a:ext uri="{FF2B5EF4-FFF2-40B4-BE49-F238E27FC236}">
                <a16:creationId xmlns:a16="http://schemas.microsoft.com/office/drawing/2014/main" id="{2EDFD1ED-F250-454C-A995-2B5296257A3F}"/>
              </a:ext>
            </a:extLst>
          </p:cNvPr>
          <p:cNvSpPr/>
          <p:nvPr/>
        </p:nvSpPr>
        <p:spPr>
          <a:xfrm>
            <a:off x="1068689" y="2129882"/>
            <a:ext cx="921833" cy="1076093"/>
          </a:xfrm>
          <a:prstGeom prst="rect">
            <a:avLst/>
          </a:prstGeom>
          <a:solidFill>
            <a:schemeClr val="accent5">
              <a:lumMod val="7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a:t>
            </a:r>
          </a:p>
          <a:p>
            <a:pPr algn="ctr"/>
            <a:r>
              <a:rPr lang="en-US" dirty="0"/>
              <a:t>+2/3</a:t>
            </a:r>
          </a:p>
        </p:txBody>
      </p:sp>
      <p:sp>
        <p:nvSpPr>
          <p:cNvPr id="6" name="Rectangle 5">
            <a:extLst>
              <a:ext uri="{FF2B5EF4-FFF2-40B4-BE49-F238E27FC236}">
                <a16:creationId xmlns:a16="http://schemas.microsoft.com/office/drawing/2014/main" id="{5A1B7C4C-E53A-4156-92F6-59A803143CA8}"/>
              </a:ext>
            </a:extLst>
          </p:cNvPr>
          <p:cNvSpPr/>
          <p:nvPr/>
        </p:nvSpPr>
        <p:spPr>
          <a:xfrm>
            <a:off x="2948617" y="2129882"/>
            <a:ext cx="921833" cy="1076093"/>
          </a:xfrm>
          <a:prstGeom prst="rect">
            <a:avLst/>
          </a:prstGeom>
          <a:solidFill>
            <a:schemeClr val="accent5">
              <a:lumMod val="7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a:t>
            </a:r>
          </a:p>
          <a:p>
            <a:pPr algn="ctr"/>
            <a:r>
              <a:rPr lang="en-US" dirty="0"/>
              <a:t>+2/3</a:t>
            </a:r>
          </a:p>
        </p:txBody>
      </p:sp>
      <p:sp>
        <p:nvSpPr>
          <p:cNvPr id="7" name="Rectangle 6">
            <a:extLst>
              <a:ext uri="{FF2B5EF4-FFF2-40B4-BE49-F238E27FC236}">
                <a16:creationId xmlns:a16="http://schemas.microsoft.com/office/drawing/2014/main" id="{88EC587F-53CF-4BDA-BC8B-742678E65C0F}"/>
              </a:ext>
            </a:extLst>
          </p:cNvPr>
          <p:cNvSpPr/>
          <p:nvPr/>
        </p:nvSpPr>
        <p:spPr>
          <a:xfrm>
            <a:off x="2008653" y="2129882"/>
            <a:ext cx="921833" cy="1076093"/>
          </a:xfrm>
          <a:prstGeom prst="rect">
            <a:avLst/>
          </a:prstGeom>
          <a:solidFill>
            <a:schemeClr val="accent2">
              <a:lumMod val="7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Down</a:t>
            </a:r>
          </a:p>
          <a:p>
            <a:pPr algn="ctr"/>
            <a:r>
              <a:rPr lang="en-US" dirty="0"/>
              <a:t>-1/3</a:t>
            </a:r>
          </a:p>
        </p:txBody>
      </p:sp>
      <p:sp>
        <p:nvSpPr>
          <p:cNvPr id="8" name="TextBox 7">
            <a:extLst>
              <a:ext uri="{FF2B5EF4-FFF2-40B4-BE49-F238E27FC236}">
                <a16:creationId xmlns:a16="http://schemas.microsoft.com/office/drawing/2014/main" id="{6545A6F2-B43E-4160-96AA-955C0322F22E}"/>
              </a:ext>
            </a:extLst>
          </p:cNvPr>
          <p:cNvSpPr txBox="1"/>
          <p:nvPr/>
        </p:nvSpPr>
        <p:spPr>
          <a:xfrm>
            <a:off x="4045611" y="2344762"/>
            <a:ext cx="819904" cy="646331"/>
          </a:xfrm>
          <a:prstGeom prst="rect">
            <a:avLst/>
          </a:prstGeom>
          <a:noFill/>
        </p:spPr>
        <p:txBody>
          <a:bodyPr wrap="none" rtlCol="0">
            <a:spAutoFit/>
          </a:bodyPr>
          <a:lstStyle/>
          <a:p>
            <a:r>
              <a:rPr lang="en-US" dirty="0">
                <a:solidFill>
                  <a:schemeClr val="bg1"/>
                </a:solidFill>
              </a:rPr>
              <a:t>Proton</a:t>
            </a:r>
          </a:p>
          <a:p>
            <a:r>
              <a:rPr lang="en-US" dirty="0">
                <a:solidFill>
                  <a:schemeClr val="bg1"/>
                </a:solidFill>
              </a:rPr>
              <a:t>+1</a:t>
            </a:r>
          </a:p>
        </p:txBody>
      </p:sp>
      <p:sp>
        <p:nvSpPr>
          <p:cNvPr id="30" name="Rectangle 29">
            <a:extLst>
              <a:ext uri="{FF2B5EF4-FFF2-40B4-BE49-F238E27FC236}">
                <a16:creationId xmlns:a16="http://schemas.microsoft.com/office/drawing/2014/main" id="{1EC857E5-BF2F-44F8-AFB6-B9D0EC10418F}"/>
              </a:ext>
            </a:extLst>
          </p:cNvPr>
          <p:cNvSpPr/>
          <p:nvPr/>
        </p:nvSpPr>
        <p:spPr>
          <a:xfrm>
            <a:off x="1889310" y="4478527"/>
            <a:ext cx="1159668" cy="1076093"/>
          </a:xfrm>
          <a:prstGeom prst="rect">
            <a:avLst/>
          </a:prstGeom>
          <a:solidFill>
            <a:schemeClr val="accent5">
              <a:lumMod val="7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Electron</a:t>
            </a:r>
          </a:p>
          <a:p>
            <a:pPr algn="ctr"/>
            <a:r>
              <a:rPr lang="en-US" dirty="0"/>
              <a:t>-1</a:t>
            </a:r>
          </a:p>
        </p:txBody>
      </p:sp>
      <p:pic>
        <p:nvPicPr>
          <p:cNvPr id="33" name="Content Placeholder 6">
            <a:extLst>
              <a:ext uri="{FF2B5EF4-FFF2-40B4-BE49-F238E27FC236}">
                <a16:creationId xmlns:a16="http://schemas.microsoft.com/office/drawing/2014/main" id="{7AA1CB71-8EDA-4C4E-96EF-502021FEC7CC}"/>
              </a:ext>
            </a:extLst>
          </p:cNvPr>
          <p:cNvPicPr>
            <a:picLocks noChangeAspect="1"/>
          </p:cNvPicPr>
          <p:nvPr/>
        </p:nvPicPr>
        <p:blipFill>
          <a:blip r:embed="rId2"/>
          <a:stretch>
            <a:fillRect/>
          </a:stretch>
        </p:blipFill>
        <p:spPr>
          <a:xfrm>
            <a:off x="6100280" y="3836662"/>
            <a:ext cx="3021338" cy="3021338"/>
          </a:xfrm>
          <a:prstGeom prst="rect">
            <a:avLst/>
          </a:prstGeom>
        </p:spPr>
      </p:pic>
    </p:spTree>
    <p:extLst>
      <p:ext uri="{BB962C8B-B14F-4D97-AF65-F5344CB8AC3E}">
        <p14:creationId xmlns:p14="http://schemas.microsoft.com/office/powerpoint/2010/main" val="957750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B60A5-F2D3-41C8-A687-DB5B7D0E1483}"/>
              </a:ext>
            </a:extLst>
          </p:cNvPr>
          <p:cNvSpPr>
            <a:spLocks noGrp="1"/>
          </p:cNvSpPr>
          <p:nvPr>
            <p:ph type="title"/>
          </p:nvPr>
        </p:nvSpPr>
        <p:spPr/>
        <p:txBody>
          <a:bodyPr/>
          <a:lstStyle/>
          <a:p>
            <a:r>
              <a:rPr lang="en-US" dirty="0"/>
              <a:t>Helium Atom</a:t>
            </a:r>
          </a:p>
        </p:txBody>
      </p:sp>
      <p:grpSp>
        <p:nvGrpSpPr>
          <p:cNvPr id="24" name="Group 23">
            <a:extLst>
              <a:ext uri="{FF2B5EF4-FFF2-40B4-BE49-F238E27FC236}">
                <a16:creationId xmlns:a16="http://schemas.microsoft.com/office/drawing/2014/main" id="{2C95759F-B5DF-4985-BC30-067FC3785F6D}"/>
              </a:ext>
            </a:extLst>
          </p:cNvPr>
          <p:cNvGrpSpPr/>
          <p:nvPr/>
        </p:nvGrpSpPr>
        <p:grpSpPr>
          <a:xfrm>
            <a:off x="965130" y="1999023"/>
            <a:ext cx="2775218" cy="1084199"/>
            <a:chOff x="965129" y="1999023"/>
            <a:chExt cx="2801761" cy="1076093"/>
          </a:xfrm>
        </p:grpSpPr>
        <p:sp>
          <p:nvSpPr>
            <p:cNvPr id="5" name="Rectangle 4">
              <a:extLst>
                <a:ext uri="{FF2B5EF4-FFF2-40B4-BE49-F238E27FC236}">
                  <a16:creationId xmlns:a16="http://schemas.microsoft.com/office/drawing/2014/main" id="{2EDFD1ED-F250-454C-A995-2B5296257A3F}"/>
                </a:ext>
              </a:extLst>
            </p:cNvPr>
            <p:cNvSpPr/>
            <p:nvPr/>
          </p:nvSpPr>
          <p:spPr>
            <a:xfrm>
              <a:off x="965129" y="1999023"/>
              <a:ext cx="921833" cy="1076093"/>
            </a:xfrm>
            <a:prstGeom prst="rect">
              <a:avLst/>
            </a:prstGeom>
            <a:solidFill>
              <a:schemeClr val="accent5">
                <a:lumMod val="7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a:t>
              </a:r>
            </a:p>
            <a:p>
              <a:pPr algn="ctr"/>
              <a:r>
                <a:rPr lang="en-US" dirty="0"/>
                <a:t>+2/3</a:t>
              </a:r>
            </a:p>
          </p:txBody>
        </p:sp>
        <p:sp>
          <p:nvSpPr>
            <p:cNvPr id="6" name="Rectangle 5">
              <a:extLst>
                <a:ext uri="{FF2B5EF4-FFF2-40B4-BE49-F238E27FC236}">
                  <a16:creationId xmlns:a16="http://schemas.microsoft.com/office/drawing/2014/main" id="{5A1B7C4C-E53A-4156-92F6-59A803143CA8}"/>
                </a:ext>
              </a:extLst>
            </p:cNvPr>
            <p:cNvSpPr/>
            <p:nvPr/>
          </p:nvSpPr>
          <p:spPr>
            <a:xfrm>
              <a:off x="2845057" y="1999023"/>
              <a:ext cx="921833" cy="1076093"/>
            </a:xfrm>
            <a:prstGeom prst="rect">
              <a:avLst/>
            </a:prstGeom>
            <a:solidFill>
              <a:schemeClr val="accent5">
                <a:lumMod val="7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a:t>
              </a:r>
            </a:p>
            <a:p>
              <a:pPr algn="ctr"/>
              <a:r>
                <a:rPr lang="en-US" dirty="0"/>
                <a:t>+2/3</a:t>
              </a:r>
            </a:p>
          </p:txBody>
        </p:sp>
        <p:sp>
          <p:nvSpPr>
            <p:cNvPr id="7" name="Rectangle 6">
              <a:extLst>
                <a:ext uri="{FF2B5EF4-FFF2-40B4-BE49-F238E27FC236}">
                  <a16:creationId xmlns:a16="http://schemas.microsoft.com/office/drawing/2014/main" id="{88EC587F-53CF-4BDA-BC8B-742678E65C0F}"/>
                </a:ext>
              </a:extLst>
            </p:cNvPr>
            <p:cNvSpPr/>
            <p:nvPr/>
          </p:nvSpPr>
          <p:spPr>
            <a:xfrm>
              <a:off x="1905093" y="1999023"/>
              <a:ext cx="921833" cy="1076093"/>
            </a:xfrm>
            <a:prstGeom prst="rect">
              <a:avLst/>
            </a:prstGeom>
            <a:solidFill>
              <a:schemeClr val="accent2">
                <a:lumMod val="7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Down</a:t>
              </a:r>
            </a:p>
            <a:p>
              <a:pPr algn="ctr"/>
              <a:r>
                <a:rPr lang="en-US" dirty="0"/>
                <a:t>-1/3</a:t>
              </a:r>
            </a:p>
          </p:txBody>
        </p:sp>
      </p:grpSp>
      <p:sp>
        <p:nvSpPr>
          <p:cNvPr id="8" name="TextBox 7">
            <a:extLst>
              <a:ext uri="{FF2B5EF4-FFF2-40B4-BE49-F238E27FC236}">
                <a16:creationId xmlns:a16="http://schemas.microsoft.com/office/drawing/2014/main" id="{6545A6F2-B43E-4160-96AA-955C0322F22E}"/>
              </a:ext>
            </a:extLst>
          </p:cNvPr>
          <p:cNvSpPr txBox="1"/>
          <p:nvPr/>
        </p:nvSpPr>
        <p:spPr>
          <a:xfrm>
            <a:off x="3838469" y="2213505"/>
            <a:ext cx="819904" cy="646331"/>
          </a:xfrm>
          <a:prstGeom prst="rect">
            <a:avLst/>
          </a:prstGeom>
          <a:noFill/>
        </p:spPr>
        <p:txBody>
          <a:bodyPr wrap="none" rtlCol="0">
            <a:spAutoFit/>
          </a:bodyPr>
          <a:lstStyle/>
          <a:p>
            <a:r>
              <a:rPr lang="en-US" dirty="0">
                <a:solidFill>
                  <a:schemeClr val="bg1"/>
                </a:solidFill>
              </a:rPr>
              <a:t>Proton</a:t>
            </a:r>
          </a:p>
          <a:p>
            <a:r>
              <a:rPr lang="en-US" dirty="0">
                <a:solidFill>
                  <a:schemeClr val="bg1"/>
                </a:solidFill>
              </a:rPr>
              <a:t>+1</a:t>
            </a:r>
          </a:p>
        </p:txBody>
      </p:sp>
      <p:sp>
        <p:nvSpPr>
          <p:cNvPr id="30" name="Rectangle 29">
            <a:extLst>
              <a:ext uri="{FF2B5EF4-FFF2-40B4-BE49-F238E27FC236}">
                <a16:creationId xmlns:a16="http://schemas.microsoft.com/office/drawing/2014/main" id="{1EC857E5-BF2F-44F8-AFB6-B9D0EC10418F}"/>
              </a:ext>
            </a:extLst>
          </p:cNvPr>
          <p:cNvSpPr/>
          <p:nvPr/>
        </p:nvSpPr>
        <p:spPr>
          <a:xfrm>
            <a:off x="717724" y="5783058"/>
            <a:ext cx="1253059" cy="869795"/>
          </a:xfrm>
          <a:prstGeom prst="rect">
            <a:avLst/>
          </a:prstGeom>
          <a:solidFill>
            <a:schemeClr val="accent5">
              <a:lumMod val="7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Electron</a:t>
            </a:r>
          </a:p>
          <a:p>
            <a:pPr algn="ctr"/>
            <a:r>
              <a:rPr lang="en-US" dirty="0"/>
              <a:t>-1</a:t>
            </a:r>
          </a:p>
        </p:txBody>
      </p:sp>
      <p:pic>
        <p:nvPicPr>
          <p:cNvPr id="3" name="Picture 2">
            <a:extLst>
              <a:ext uri="{FF2B5EF4-FFF2-40B4-BE49-F238E27FC236}">
                <a16:creationId xmlns:a16="http://schemas.microsoft.com/office/drawing/2014/main" id="{28C54B68-B430-438A-B65E-1812F63825CD}"/>
              </a:ext>
            </a:extLst>
          </p:cNvPr>
          <p:cNvPicPr>
            <a:picLocks noChangeAspect="1"/>
          </p:cNvPicPr>
          <p:nvPr/>
        </p:nvPicPr>
        <p:blipFill rotWithShape="1">
          <a:blip r:embed="rId2"/>
          <a:srcRect l="53011" t="4502" r="3338" b="53519"/>
          <a:stretch/>
        </p:blipFill>
        <p:spPr>
          <a:xfrm>
            <a:off x="5754029" y="3597913"/>
            <a:ext cx="3389971" cy="3260087"/>
          </a:xfrm>
          <a:prstGeom prst="rect">
            <a:avLst/>
          </a:prstGeom>
        </p:spPr>
      </p:pic>
      <p:grpSp>
        <p:nvGrpSpPr>
          <p:cNvPr id="25" name="Group 24">
            <a:extLst>
              <a:ext uri="{FF2B5EF4-FFF2-40B4-BE49-F238E27FC236}">
                <a16:creationId xmlns:a16="http://schemas.microsoft.com/office/drawing/2014/main" id="{CF45DFA9-2631-4E60-9A96-914B4B218A69}"/>
              </a:ext>
            </a:extLst>
          </p:cNvPr>
          <p:cNvGrpSpPr/>
          <p:nvPr/>
        </p:nvGrpSpPr>
        <p:grpSpPr>
          <a:xfrm>
            <a:off x="967786" y="4151863"/>
            <a:ext cx="2772561" cy="1091651"/>
            <a:chOff x="967786" y="4151863"/>
            <a:chExt cx="2801761" cy="1076093"/>
          </a:xfrm>
        </p:grpSpPr>
        <p:sp>
          <p:nvSpPr>
            <p:cNvPr id="10" name="Rectangle 9">
              <a:extLst>
                <a:ext uri="{FF2B5EF4-FFF2-40B4-BE49-F238E27FC236}">
                  <a16:creationId xmlns:a16="http://schemas.microsoft.com/office/drawing/2014/main" id="{D35A99B8-4C67-44D7-9817-D4DDED435F89}"/>
                </a:ext>
              </a:extLst>
            </p:cNvPr>
            <p:cNvSpPr/>
            <p:nvPr/>
          </p:nvSpPr>
          <p:spPr>
            <a:xfrm>
              <a:off x="967786" y="4151863"/>
              <a:ext cx="921833" cy="1076093"/>
            </a:xfrm>
            <a:prstGeom prst="rect">
              <a:avLst/>
            </a:prstGeom>
            <a:solidFill>
              <a:schemeClr val="accent5">
                <a:lumMod val="7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a:t>
              </a:r>
            </a:p>
            <a:p>
              <a:pPr algn="ctr"/>
              <a:r>
                <a:rPr lang="en-US" dirty="0"/>
                <a:t>+2/3</a:t>
              </a:r>
            </a:p>
          </p:txBody>
        </p:sp>
        <p:sp>
          <p:nvSpPr>
            <p:cNvPr id="11" name="Rectangle 10">
              <a:extLst>
                <a:ext uri="{FF2B5EF4-FFF2-40B4-BE49-F238E27FC236}">
                  <a16:creationId xmlns:a16="http://schemas.microsoft.com/office/drawing/2014/main" id="{AEB89E4A-880E-42A2-9A45-82D7CD6A463F}"/>
                </a:ext>
              </a:extLst>
            </p:cNvPr>
            <p:cNvSpPr/>
            <p:nvPr/>
          </p:nvSpPr>
          <p:spPr>
            <a:xfrm>
              <a:off x="2847714" y="4151863"/>
              <a:ext cx="921833" cy="1076093"/>
            </a:xfrm>
            <a:prstGeom prst="rect">
              <a:avLst/>
            </a:prstGeom>
            <a:solidFill>
              <a:schemeClr val="accent5">
                <a:lumMod val="7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a:t>
              </a:r>
            </a:p>
            <a:p>
              <a:pPr algn="ctr"/>
              <a:r>
                <a:rPr lang="en-US" dirty="0"/>
                <a:t>+2/3</a:t>
              </a:r>
            </a:p>
          </p:txBody>
        </p:sp>
        <p:sp>
          <p:nvSpPr>
            <p:cNvPr id="12" name="Rectangle 11">
              <a:extLst>
                <a:ext uri="{FF2B5EF4-FFF2-40B4-BE49-F238E27FC236}">
                  <a16:creationId xmlns:a16="http://schemas.microsoft.com/office/drawing/2014/main" id="{C898F302-F20A-4070-A7C2-D6130DDA8620}"/>
                </a:ext>
              </a:extLst>
            </p:cNvPr>
            <p:cNvSpPr/>
            <p:nvPr/>
          </p:nvSpPr>
          <p:spPr>
            <a:xfrm>
              <a:off x="1907750" y="4151863"/>
              <a:ext cx="921833" cy="1076093"/>
            </a:xfrm>
            <a:prstGeom prst="rect">
              <a:avLst/>
            </a:prstGeom>
            <a:solidFill>
              <a:schemeClr val="accent2">
                <a:lumMod val="7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Down</a:t>
              </a:r>
            </a:p>
            <a:p>
              <a:pPr algn="ctr"/>
              <a:r>
                <a:rPr lang="en-US" dirty="0"/>
                <a:t>-1/3</a:t>
              </a:r>
            </a:p>
          </p:txBody>
        </p:sp>
      </p:grpSp>
      <p:sp>
        <p:nvSpPr>
          <p:cNvPr id="13" name="TextBox 12">
            <a:extLst>
              <a:ext uri="{FF2B5EF4-FFF2-40B4-BE49-F238E27FC236}">
                <a16:creationId xmlns:a16="http://schemas.microsoft.com/office/drawing/2014/main" id="{9AD53849-B358-4D2A-BB0D-74219C1D71ED}"/>
              </a:ext>
            </a:extLst>
          </p:cNvPr>
          <p:cNvSpPr txBox="1"/>
          <p:nvPr/>
        </p:nvSpPr>
        <p:spPr>
          <a:xfrm>
            <a:off x="3818212" y="4312438"/>
            <a:ext cx="819904" cy="646331"/>
          </a:xfrm>
          <a:prstGeom prst="rect">
            <a:avLst/>
          </a:prstGeom>
          <a:noFill/>
        </p:spPr>
        <p:txBody>
          <a:bodyPr wrap="none" rtlCol="0">
            <a:spAutoFit/>
          </a:bodyPr>
          <a:lstStyle/>
          <a:p>
            <a:r>
              <a:rPr lang="en-US" dirty="0">
                <a:solidFill>
                  <a:schemeClr val="bg1"/>
                </a:solidFill>
              </a:rPr>
              <a:t>Proton</a:t>
            </a:r>
          </a:p>
          <a:p>
            <a:r>
              <a:rPr lang="en-US" dirty="0">
                <a:solidFill>
                  <a:schemeClr val="bg1"/>
                </a:solidFill>
              </a:rPr>
              <a:t>+1</a:t>
            </a:r>
          </a:p>
        </p:txBody>
      </p:sp>
      <p:sp>
        <p:nvSpPr>
          <p:cNvPr id="14" name="Rectangle 13">
            <a:extLst>
              <a:ext uri="{FF2B5EF4-FFF2-40B4-BE49-F238E27FC236}">
                <a16:creationId xmlns:a16="http://schemas.microsoft.com/office/drawing/2014/main" id="{6A0601A9-D75C-4957-A31A-F1EF0CAFF278}"/>
              </a:ext>
            </a:extLst>
          </p:cNvPr>
          <p:cNvSpPr/>
          <p:nvPr/>
        </p:nvSpPr>
        <p:spPr>
          <a:xfrm>
            <a:off x="1886962" y="3083222"/>
            <a:ext cx="921833" cy="1076093"/>
          </a:xfrm>
          <a:prstGeom prst="rect">
            <a:avLst/>
          </a:prstGeom>
          <a:solidFill>
            <a:schemeClr val="accent5">
              <a:lumMod val="7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a:t>
            </a:r>
          </a:p>
          <a:p>
            <a:pPr algn="ctr"/>
            <a:r>
              <a:rPr lang="en-US" dirty="0"/>
              <a:t>+2/3</a:t>
            </a:r>
          </a:p>
        </p:txBody>
      </p:sp>
      <p:sp>
        <p:nvSpPr>
          <p:cNvPr id="15" name="TextBox 14">
            <a:extLst>
              <a:ext uri="{FF2B5EF4-FFF2-40B4-BE49-F238E27FC236}">
                <a16:creationId xmlns:a16="http://schemas.microsoft.com/office/drawing/2014/main" id="{C2065FEC-C219-4C95-9C00-DFDC3858536C}"/>
              </a:ext>
            </a:extLst>
          </p:cNvPr>
          <p:cNvSpPr txBox="1"/>
          <p:nvPr/>
        </p:nvSpPr>
        <p:spPr>
          <a:xfrm>
            <a:off x="3838469" y="3298102"/>
            <a:ext cx="968022" cy="646331"/>
          </a:xfrm>
          <a:prstGeom prst="rect">
            <a:avLst/>
          </a:prstGeom>
          <a:noFill/>
        </p:spPr>
        <p:txBody>
          <a:bodyPr wrap="none" rtlCol="0">
            <a:spAutoFit/>
          </a:bodyPr>
          <a:lstStyle/>
          <a:p>
            <a:r>
              <a:rPr lang="en-US" dirty="0">
                <a:solidFill>
                  <a:schemeClr val="bg1"/>
                </a:solidFill>
              </a:rPr>
              <a:t>Neutron</a:t>
            </a:r>
          </a:p>
          <a:p>
            <a:r>
              <a:rPr lang="en-US" dirty="0">
                <a:solidFill>
                  <a:schemeClr val="bg1"/>
                </a:solidFill>
              </a:rPr>
              <a:t>0</a:t>
            </a:r>
          </a:p>
        </p:txBody>
      </p:sp>
      <p:sp>
        <p:nvSpPr>
          <p:cNvPr id="16" name="Rectangle 15">
            <a:extLst>
              <a:ext uri="{FF2B5EF4-FFF2-40B4-BE49-F238E27FC236}">
                <a16:creationId xmlns:a16="http://schemas.microsoft.com/office/drawing/2014/main" id="{26B75BAC-76E2-4231-868F-DB3BED6643DC}"/>
              </a:ext>
            </a:extLst>
          </p:cNvPr>
          <p:cNvSpPr/>
          <p:nvPr/>
        </p:nvSpPr>
        <p:spPr>
          <a:xfrm>
            <a:off x="965129" y="3083222"/>
            <a:ext cx="921833" cy="1076093"/>
          </a:xfrm>
          <a:prstGeom prst="rect">
            <a:avLst/>
          </a:prstGeom>
          <a:solidFill>
            <a:schemeClr val="accent2">
              <a:lumMod val="7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Down</a:t>
            </a:r>
          </a:p>
          <a:p>
            <a:pPr algn="ctr"/>
            <a:r>
              <a:rPr lang="en-US" dirty="0"/>
              <a:t>-1/3</a:t>
            </a:r>
          </a:p>
        </p:txBody>
      </p:sp>
      <p:sp>
        <p:nvSpPr>
          <p:cNvPr id="17" name="Rectangle 16">
            <a:extLst>
              <a:ext uri="{FF2B5EF4-FFF2-40B4-BE49-F238E27FC236}">
                <a16:creationId xmlns:a16="http://schemas.microsoft.com/office/drawing/2014/main" id="{1CB4B638-340C-432E-95AA-4BB9A558AD52}"/>
              </a:ext>
            </a:extLst>
          </p:cNvPr>
          <p:cNvSpPr/>
          <p:nvPr/>
        </p:nvSpPr>
        <p:spPr>
          <a:xfrm>
            <a:off x="2818514" y="3075116"/>
            <a:ext cx="921833" cy="1076093"/>
          </a:xfrm>
          <a:prstGeom prst="rect">
            <a:avLst/>
          </a:prstGeom>
          <a:solidFill>
            <a:schemeClr val="accent2">
              <a:lumMod val="7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Down</a:t>
            </a:r>
          </a:p>
          <a:p>
            <a:pPr algn="ctr"/>
            <a:r>
              <a:rPr lang="en-US" dirty="0"/>
              <a:t>-1/3</a:t>
            </a:r>
          </a:p>
        </p:txBody>
      </p:sp>
      <p:sp>
        <p:nvSpPr>
          <p:cNvPr id="18" name="Rectangle 17">
            <a:extLst>
              <a:ext uri="{FF2B5EF4-FFF2-40B4-BE49-F238E27FC236}">
                <a16:creationId xmlns:a16="http://schemas.microsoft.com/office/drawing/2014/main" id="{7C2EF8AD-F659-4BD8-8CAC-0B4141C331AA}"/>
              </a:ext>
            </a:extLst>
          </p:cNvPr>
          <p:cNvSpPr/>
          <p:nvPr/>
        </p:nvSpPr>
        <p:spPr>
          <a:xfrm>
            <a:off x="2688992" y="5766330"/>
            <a:ext cx="1253059" cy="869795"/>
          </a:xfrm>
          <a:prstGeom prst="rect">
            <a:avLst/>
          </a:prstGeom>
          <a:solidFill>
            <a:schemeClr val="accent5">
              <a:lumMod val="7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Electron</a:t>
            </a:r>
          </a:p>
          <a:p>
            <a:pPr algn="ctr"/>
            <a:r>
              <a:rPr lang="en-US" dirty="0"/>
              <a:t>-1</a:t>
            </a:r>
          </a:p>
        </p:txBody>
      </p:sp>
      <p:sp>
        <p:nvSpPr>
          <p:cNvPr id="19" name="TextBox 18">
            <a:extLst>
              <a:ext uri="{FF2B5EF4-FFF2-40B4-BE49-F238E27FC236}">
                <a16:creationId xmlns:a16="http://schemas.microsoft.com/office/drawing/2014/main" id="{B2C635CC-E10B-4BA0-B156-98301321F86C}"/>
              </a:ext>
            </a:extLst>
          </p:cNvPr>
          <p:cNvSpPr txBox="1"/>
          <p:nvPr/>
        </p:nvSpPr>
        <p:spPr>
          <a:xfrm>
            <a:off x="70507" y="3429000"/>
            <a:ext cx="796500" cy="369332"/>
          </a:xfrm>
          <a:prstGeom prst="rect">
            <a:avLst/>
          </a:prstGeom>
          <a:noFill/>
        </p:spPr>
        <p:txBody>
          <a:bodyPr wrap="none" rtlCol="0">
            <a:spAutoFit/>
          </a:bodyPr>
          <a:lstStyle/>
          <a:p>
            <a:r>
              <a:rPr lang="en-US" dirty="0">
                <a:solidFill>
                  <a:schemeClr val="bg1"/>
                </a:solidFill>
              </a:rPr>
              <a:t>Strong</a:t>
            </a:r>
          </a:p>
        </p:txBody>
      </p:sp>
      <p:cxnSp>
        <p:nvCxnSpPr>
          <p:cNvPr id="20" name="Straight Arrow Connector 19">
            <a:extLst>
              <a:ext uri="{FF2B5EF4-FFF2-40B4-BE49-F238E27FC236}">
                <a16:creationId xmlns:a16="http://schemas.microsoft.com/office/drawing/2014/main" id="{45574B3E-90D5-4AC9-8577-D20489381F5F}"/>
              </a:ext>
            </a:extLst>
          </p:cNvPr>
          <p:cNvCxnSpPr>
            <a:cxnSpLocks/>
            <a:stCxn id="19" idx="0"/>
            <a:endCxn id="5" idx="1"/>
          </p:cNvCxnSpPr>
          <p:nvPr/>
        </p:nvCxnSpPr>
        <p:spPr>
          <a:xfrm flipV="1">
            <a:off x="468757" y="2541123"/>
            <a:ext cx="496373" cy="887877"/>
          </a:xfrm>
          <a:prstGeom prst="straightConnector1">
            <a:avLst/>
          </a:prstGeom>
          <a:ln w="381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B0E9202-4C1F-4CA1-8F9A-A292C1947B9D}"/>
              </a:ext>
            </a:extLst>
          </p:cNvPr>
          <p:cNvCxnSpPr>
            <a:cxnSpLocks/>
            <a:stCxn id="19" idx="2"/>
            <a:endCxn id="10" idx="1"/>
          </p:cNvCxnSpPr>
          <p:nvPr/>
        </p:nvCxnSpPr>
        <p:spPr>
          <a:xfrm>
            <a:off x="468757" y="3798332"/>
            <a:ext cx="499029" cy="899357"/>
          </a:xfrm>
          <a:prstGeom prst="straightConnector1">
            <a:avLst/>
          </a:prstGeom>
          <a:ln w="381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7654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E73080-ECEC-4A7A-8718-C1E46FBF853C}"/>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83995F7-9129-4823-9D1C-0C0FDE5E3712}"/>
              </a:ext>
            </a:extLst>
          </p:cNvPr>
          <p:cNvPicPr>
            <a:picLocks noChangeAspect="1"/>
          </p:cNvPicPr>
          <p:nvPr/>
        </p:nvPicPr>
        <p:blipFill>
          <a:blip r:embed="rId2"/>
          <a:stretch>
            <a:fillRect/>
          </a:stretch>
        </p:blipFill>
        <p:spPr>
          <a:xfrm>
            <a:off x="0" y="448094"/>
            <a:ext cx="9144000" cy="5961811"/>
          </a:xfrm>
          <a:prstGeom prst="rect">
            <a:avLst/>
          </a:prstGeom>
        </p:spPr>
      </p:pic>
    </p:spTree>
    <p:extLst>
      <p:ext uri="{BB962C8B-B14F-4D97-AF65-F5344CB8AC3E}">
        <p14:creationId xmlns:p14="http://schemas.microsoft.com/office/powerpoint/2010/main" val="2736175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0CB3E-8674-406C-ABFA-F60C3887288C}"/>
              </a:ext>
            </a:extLst>
          </p:cNvPr>
          <p:cNvSpPr>
            <a:spLocks noGrp="1"/>
          </p:cNvSpPr>
          <p:nvPr>
            <p:ph type="title"/>
          </p:nvPr>
        </p:nvSpPr>
        <p:spPr/>
        <p:txBody>
          <a:bodyPr/>
          <a:lstStyle/>
          <a:p>
            <a:r>
              <a:rPr lang="en-US" dirty="0"/>
              <a:t>Summary 1</a:t>
            </a:r>
          </a:p>
        </p:txBody>
      </p:sp>
      <p:sp>
        <p:nvSpPr>
          <p:cNvPr id="3" name="Content Placeholder 2">
            <a:extLst>
              <a:ext uri="{FF2B5EF4-FFF2-40B4-BE49-F238E27FC236}">
                <a16:creationId xmlns:a16="http://schemas.microsoft.com/office/drawing/2014/main" id="{F2C0E51D-C2CF-42DB-928B-1B169869CADB}"/>
              </a:ext>
            </a:extLst>
          </p:cNvPr>
          <p:cNvSpPr>
            <a:spLocks noGrp="1"/>
          </p:cNvSpPr>
          <p:nvPr>
            <p:ph idx="1"/>
          </p:nvPr>
        </p:nvSpPr>
        <p:spPr>
          <a:xfrm>
            <a:off x="628650" y="1825624"/>
            <a:ext cx="7886700" cy="5032375"/>
          </a:xfrm>
        </p:spPr>
        <p:txBody>
          <a:bodyPr>
            <a:normAutofit/>
          </a:bodyPr>
          <a:lstStyle/>
          <a:p>
            <a:r>
              <a:rPr lang="en-US" dirty="0"/>
              <a:t>There are quarks (see standard model):</a:t>
            </a:r>
          </a:p>
          <a:p>
            <a:pPr lvl="1"/>
            <a:r>
              <a:rPr lang="en-US" dirty="0"/>
              <a:t>Photons (a.k.a. EMR): moving at speed of light </a:t>
            </a:r>
          </a:p>
          <a:p>
            <a:pPr lvl="1"/>
            <a:r>
              <a:rPr lang="en-US" dirty="0"/>
              <a:t>Up, Down, Electrons: moving slower</a:t>
            </a:r>
          </a:p>
          <a:p>
            <a:r>
              <a:rPr lang="en-US" dirty="0"/>
              <a:t>Sub-atomic “particles” made up of quarks:</a:t>
            </a:r>
          </a:p>
          <a:p>
            <a:pPr lvl="1"/>
            <a:r>
              <a:rPr lang="en-US" dirty="0"/>
              <a:t>Neutrons and protons</a:t>
            </a:r>
          </a:p>
          <a:p>
            <a:r>
              <a:rPr lang="en-US" dirty="0"/>
              <a:t>More complex atoms (see periodic table)</a:t>
            </a:r>
          </a:p>
          <a:p>
            <a:r>
              <a:rPr lang="en-US" dirty="0"/>
              <a:t>Atoms combined together to make molecules (see all of chemistry)</a:t>
            </a:r>
          </a:p>
          <a:p>
            <a:r>
              <a:rPr lang="en-US" dirty="0"/>
              <a:t>Molecules combined together to make rocks, water, ice, cells, us, planets, etc. (see everything else)</a:t>
            </a:r>
          </a:p>
        </p:txBody>
      </p:sp>
    </p:spTree>
    <p:extLst>
      <p:ext uri="{BB962C8B-B14F-4D97-AF65-F5344CB8AC3E}">
        <p14:creationId xmlns:p14="http://schemas.microsoft.com/office/powerpoint/2010/main" val="16180833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9C51F-49EB-4129-97D3-D4917CFF27B2}"/>
              </a:ext>
            </a:extLst>
          </p:cNvPr>
          <p:cNvSpPr>
            <a:spLocks noGrp="1"/>
          </p:cNvSpPr>
          <p:nvPr>
            <p:ph type="title"/>
          </p:nvPr>
        </p:nvSpPr>
        <p:spPr/>
        <p:txBody>
          <a:bodyPr/>
          <a:lstStyle/>
          <a:p>
            <a:r>
              <a:rPr lang="en-US" dirty="0"/>
              <a:t>We Know of Four Forces</a:t>
            </a:r>
          </a:p>
        </p:txBody>
      </p:sp>
      <p:sp>
        <p:nvSpPr>
          <p:cNvPr id="3" name="Content Placeholder 2">
            <a:extLst>
              <a:ext uri="{FF2B5EF4-FFF2-40B4-BE49-F238E27FC236}">
                <a16:creationId xmlns:a16="http://schemas.microsoft.com/office/drawing/2014/main" id="{8AE6D508-474A-4B76-AFB2-E835A474A0AC}"/>
              </a:ext>
            </a:extLst>
          </p:cNvPr>
          <p:cNvSpPr>
            <a:spLocks noGrp="1"/>
          </p:cNvSpPr>
          <p:nvPr>
            <p:ph idx="1"/>
          </p:nvPr>
        </p:nvSpPr>
        <p:spPr/>
        <p:txBody>
          <a:bodyPr/>
          <a:lstStyle/>
          <a:p>
            <a:r>
              <a:rPr lang="en-US" dirty="0"/>
              <a:t>Each has different effects over difference distances:</a:t>
            </a:r>
          </a:p>
          <a:p>
            <a:pPr marL="0" indent="0">
              <a:buNone/>
            </a:pPr>
            <a:endParaRPr lang="en-US" dirty="0"/>
          </a:p>
          <a:p>
            <a:endParaRPr lang="en-US" dirty="0"/>
          </a:p>
          <a:p>
            <a:endParaRPr lang="en-US" dirty="0"/>
          </a:p>
        </p:txBody>
      </p:sp>
      <p:graphicFrame>
        <p:nvGraphicFramePr>
          <p:cNvPr id="4" name="Table 3">
            <a:extLst>
              <a:ext uri="{FF2B5EF4-FFF2-40B4-BE49-F238E27FC236}">
                <a16:creationId xmlns:a16="http://schemas.microsoft.com/office/drawing/2014/main" id="{8E2EE84D-D7C4-434F-8CEE-FF50835253FF}"/>
              </a:ext>
            </a:extLst>
          </p:cNvPr>
          <p:cNvGraphicFramePr>
            <a:graphicFrameLocks noGrp="1"/>
          </p:cNvGraphicFramePr>
          <p:nvPr>
            <p:extLst>
              <p:ext uri="{D42A27DB-BD31-4B8C-83A1-F6EECF244321}">
                <p14:modId xmlns:p14="http://schemas.microsoft.com/office/powerpoint/2010/main" val="704112046"/>
              </p:ext>
            </p:extLst>
          </p:nvPr>
        </p:nvGraphicFramePr>
        <p:xfrm>
          <a:off x="628649" y="2533173"/>
          <a:ext cx="7886700" cy="2703668"/>
        </p:xfrm>
        <a:graphic>
          <a:graphicData uri="http://schemas.openxmlformats.org/drawingml/2006/table">
            <a:tbl>
              <a:tblPr firstRow="1" bandRow="1">
                <a:tableStyleId>{5C22544A-7EE6-4342-B048-85BDC9FD1C3A}</a:tableStyleId>
              </a:tblPr>
              <a:tblGrid>
                <a:gridCol w="2442797">
                  <a:extLst>
                    <a:ext uri="{9D8B030D-6E8A-4147-A177-3AD203B41FA5}">
                      <a16:colId xmlns:a16="http://schemas.microsoft.com/office/drawing/2014/main" val="2256478987"/>
                    </a:ext>
                  </a:extLst>
                </a:gridCol>
                <a:gridCol w="2661139">
                  <a:extLst>
                    <a:ext uri="{9D8B030D-6E8A-4147-A177-3AD203B41FA5}">
                      <a16:colId xmlns:a16="http://schemas.microsoft.com/office/drawing/2014/main" val="2804771742"/>
                    </a:ext>
                  </a:extLst>
                </a:gridCol>
                <a:gridCol w="1383323">
                  <a:extLst>
                    <a:ext uri="{9D8B030D-6E8A-4147-A177-3AD203B41FA5}">
                      <a16:colId xmlns:a16="http://schemas.microsoft.com/office/drawing/2014/main" val="2030279066"/>
                    </a:ext>
                  </a:extLst>
                </a:gridCol>
                <a:gridCol w="1399441">
                  <a:extLst>
                    <a:ext uri="{9D8B030D-6E8A-4147-A177-3AD203B41FA5}">
                      <a16:colId xmlns:a16="http://schemas.microsoft.com/office/drawing/2014/main" val="458947560"/>
                    </a:ext>
                  </a:extLst>
                </a:gridCol>
              </a:tblGrid>
              <a:tr h="503104">
                <a:tc>
                  <a:txBody>
                    <a:bodyPr/>
                    <a:lstStyle/>
                    <a:p>
                      <a:r>
                        <a:rPr lang="en-US" sz="2400" dirty="0"/>
                        <a:t>Name</a:t>
                      </a:r>
                    </a:p>
                  </a:txBody>
                  <a:tcPr/>
                </a:tc>
                <a:tc>
                  <a:txBody>
                    <a:bodyPr/>
                    <a:lstStyle/>
                    <a:p>
                      <a:r>
                        <a:rPr lang="en-US" sz="2400" dirty="0"/>
                        <a:t>Attracts/Repulse</a:t>
                      </a:r>
                    </a:p>
                  </a:txBody>
                  <a:tcPr/>
                </a:tc>
                <a:tc>
                  <a:txBody>
                    <a:bodyPr/>
                    <a:lstStyle/>
                    <a:p>
                      <a:r>
                        <a:rPr lang="en-US" sz="2400" dirty="0"/>
                        <a:t>Distance</a:t>
                      </a:r>
                    </a:p>
                  </a:txBody>
                  <a:tcPr/>
                </a:tc>
                <a:tc>
                  <a:txBody>
                    <a:bodyPr/>
                    <a:lstStyle/>
                    <a:p>
                      <a:r>
                        <a:rPr lang="en-US" sz="2400" dirty="0"/>
                        <a:t>Strength</a:t>
                      </a:r>
                    </a:p>
                  </a:txBody>
                  <a:tcPr/>
                </a:tc>
                <a:extLst>
                  <a:ext uri="{0D108BD9-81ED-4DB2-BD59-A6C34878D82A}">
                    <a16:rowId xmlns:a16="http://schemas.microsoft.com/office/drawing/2014/main" val="2989059536"/>
                  </a:ext>
                </a:extLst>
              </a:tr>
              <a:tr h="460202">
                <a:tc>
                  <a:txBody>
                    <a:bodyPr/>
                    <a:lstStyle/>
                    <a:p>
                      <a:r>
                        <a:rPr lang="en-US" sz="2400" dirty="0"/>
                        <a:t>Strong Force</a:t>
                      </a:r>
                    </a:p>
                  </a:txBody>
                  <a:tcPr/>
                </a:tc>
                <a:tc>
                  <a:txBody>
                    <a:bodyPr/>
                    <a:lstStyle/>
                    <a:p>
                      <a:r>
                        <a:rPr lang="en-US" sz="2400" dirty="0"/>
                        <a:t>Attracts</a:t>
                      </a:r>
                    </a:p>
                  </a:txBody>
                  <a:tcPr/>
                </a:tc>
                <a:tc>
                  <a:txBody>
                    <a:bodyPr/>
                    <a:lstStyle/>
                    <a:p>
                      <a:r>
                        <a:rPr lang="en-US" sz="2400" dirty="0"/>
                        <a:t>Short</a:t>
                      </a:r>
                    </a:p>
                  </a:txBody>
                  <a:tcPr/>
                </a:tc>
                <a:tc>
                  <a:txBody>
                    <a:bodyPr/>
                    <a:lstStyle/>
                    <a:p>
                      <a:r>
                        <a:rPr lang="en-US" sz="2400" dirty="0"/>
                        <a:t>Strong</a:t>
                      </a:r>
                    </a:p>
                  </a:txBody>
                  <a:tcPr/>
                </a:tc>
                <a:extLst>
                  <a:ext uri="{0D108BD9-81ED-4DB2-BD59-A6C34878D82A}">
                    <a16:rowId xmlns:a16="http://schemas.microsoft.com/office/drawing/2014/main" val="1753638740"/>
                  </a:ext>
                </a:extLst>
              </a:tr>
              <a:tr h="456058">
                <a:tc>
                  <a:txBody>
                    <a:bodyPr/>
                    <a:lstStyle/>
                    <a:p>
                      <a:r>
                        <a:rPr lang="en-US" sz="2400" dirty="0"/>
                        <a:t>Weak Interaction</a:t>
                      </a:r>
                    </a:p>
                  </a:txBody>
                  <a:tcPr/>
                </a:tc>
                <a:tc>
                  <a:txBody>
                    <a:bodyPr/>
                    <a:lstStyle/>
                    <a:p>
                      <a:r>
                        <a:rPr lang="en-US" sz="2400" dirty="0"/>
                        <a:t>Attracts</a:t>
                      </a:r>
                    </a:p>
                  </a:txBody>
                  <a:tcPr/>
                </a:tc>
                <a:tc>
                  <a:txBody>
                    <a:bodyPr/>
                    <a:lstStyle/>
                    <a:p>
                      <a:r>
                        <a:rPr lang="en-US" sz="2400" dirty="0"/>
                        <a:t>Short</a:t>
                      </a:r>
                    </a:p>
                  </a:txBody>
                  <a:tcPr/>
                </a:tc>
                <a:tc>
                  <a:txBody>
                    <a:bodyPr/>
                    <a:lstStyle/>
                    <a:p>
                      <a:r>
                        <a:rPr lang="en-US" sz="2400" dirty="0"/>
                        <a:t>Strong</a:t>
                      </a:r>
                    </a:p>
                  </a:txBody>
                  <a:tcPr/>
                </a:tc>
                <a:extLst>
                  <a:ext uri="{0D108BD9-81ED-4DB2-BD59-A6C34878D82A}">
                    <a16:rowId xmlns:a16="http://schemas.microsoft.com/office/drawing/2014/main" val="280616241"/>
                  </a:ext>
                </a:extLst>
              </a:tr>
              <a:tr h="468923">
                <a:tc>
                  <a:txBody>
                    <a:bodyPr/>
                    <a:lstStyle/>
                    <a:p>
                      <a:r>
                        <a:rPr lang="en-US" sz="2400" dirty="0"/>
                        <a:t>Electromagnetic</a:t>
                      </a:r>
                    </a:p>
                  </a:txBody>
                  <a:tcPr/>
                </a:tc>
                <a:tc>
                  <a:txBody>
                    <a:bodyPr/>
                    <a:lstStyle/>
                    <a:p>
                      <a:r>
                        <a:rPr lang="en-US" sz="2400" dirty="0"/>
                        <a:t>Opposites attract</a:t>
                      </a:r>
                    </a:p>
                    <a:p>
                      <a:r>
                        <a:rPr lang="en-US" sz="2400" dirty="0"/>
                        <a:t>Same repulse</a:t>
                      </a:r>
                    </a:p>
                  </a:txBody>
                  <a:tcPr/>
                </a:tc>
                <a:tc>
                  <a:txBody>
                    <a:bodyPr/>
                    <a:lstStyle/>
                    <a:p>
                      <a:r>
                        <a:rPr lang="en-US" sz="2400" dirty="0"/>
                        <a:t>Infinite?</a:t>
                      </a:r>
                    </a:p>
                  </a:txBody>
                  <a:tcPr/>
                </a:tc>
                <a:tc>
                  <a:txBody>
                    <a:bodyPr/>
                    <a:lstStyle/>
                    <a:p>
                      <a:r>
                        <a:rPr lang="en-US" sz="2400" dirty="0"/>
                        <a:t>Weak</a:t>
                      </a:r>
                    </a:p>
                  </a:txBody>
                  <a:tcPr/>
                </a:tc>
                <a:extLst>
                  <a:ext uri="{0D108BD9-81ED-4DB2-BD59-A6C34878D82A}">
                    <a16:rowId xmlns:a16="http://schemas.microsoft.com/office/drawing/2014/main" val="1635185481"/>
                  </a:ext>
                </a:extLst>
              </a:tr>
              <a:tr h="460202">
                <a:tc>
                  <a:txBody>
                    <a:bodyPr/>
                    <a:lstStyle/>
                    <a:p>
                      <a:r>
                        <a:rPr lang="en-US" sz="2400" dirty="0"/>
                        <a:t>Gravity</a:t>
                      </a:r>
                    </a:p>
                  </a:txBody>
                  <a:tcPr/>
                </a:tc>
                <a:tc>
                  <a:txBody>
                    <a:bodyPr/>
                    <a:lstStyle/>
                    <a:p>
                      <a:r>
                        <a:rPr lang="en-US" sz="2400" dirty="0"/>
                        <a:t>Attracts</a:t>
                      </a:r>
                    </a:p>
                  </a:txBody>
                  <a:tcPr/>
                </a:tc>
                <a:tc>
                  <a:txBody>
                    <a:bodyPr/>
                    <a:lstStyle/>
                    <a:p>
                      <a:r>
                        <a:rPr lang="en-US" sz="2400" dirty="0"/>
                        <a:t>Infinite?</a:t>
                      </a:r>
                    </a:p>
                  </a:txBody>
                  <a:tcPr/>
                </a:tc>
                <a:tc>
                  <a:txBody>
                    <a:bodyPr/>
                    <a:lstStyle/>
                    <a:p>
                      <a:r>
                        <a:rPr lang="en-US" sz="2400" dirty="0"/>
                        <a:t>Weakest</a:t>
                      </a:r>
                    </a:p>
                  </a:txBody>
                  <a:tcPr/>
                </a:tc>
                <a:extLst>
                  <a:ext uri="{0D108BD9-81ED-4DB2-BD59-A6C34878D82A}">
                    <a16:rowId xmlns:a16="http://schemas.microsoft.com/office/drawing/2014/main" val="2374542529"/>
                  </a:ext>
                </a:extLst>
              </a:tr>
            </a:tbl>
          </a:graphicData>
        </a:graphic>
      </p:graphicFrame>
      <p:sp>
        <p:nvSpPr>
          <p:cNvPr id="5" name="Rectangle 4">
            <a:extLst>
              <a:ext uri="{FF2B5EF4-FFF2-40B4-BE49-F238E27FC236}">
                <a16:creationId xmlns:a16="http://schemas.microsoft.com/office/drawing/2014/main" id="{BCF7A9E6-B07C-45B3-82DE-A4AE5DBB8924}"/>
              </a:ext>
            </a:extLst>
          </p:cNvPr>
          <p:cNvSpPr/>
          <p:nvPr/>
        </p:nvSpPr>
        <p:spPr>
          <a:xfrm>
            <a:off x="0" y="6024740"/>
            <a:ext cx="8370277" cy="830997"/>
          </a:xfrm>
          <a:prstGeom prst="rect">
            <a:avLst/>
          </a:prstGeom>
        </p:spPr>
        <p:txBody>
          <a:bodyPr wrap="square">
            <a:spAutoFit/>
          </a:bodyPr>
          <a:lstStyle/>
          <a:p>
            <a:r>
              <a:rPr lang="en-US" sz="2400" dirty="0">
                <a:solidFill>
                  <a:schemeClr val="bg1"/>
                </a:solidFill>
              </a:rPr>
              <a:t>There is another force in that causes all energy to be repulsed by all other energy</a:t>
            </a:r>
          </a:p>
        </p:txBody>
      </p:sp>
    </p:spTree>
    <p:extLst>
      <p:ext uri="{BB962C8B-B14F-4D97-AF65-F5344CB8AC3E}">
        <p14:creationId xmlns:p14="http://schemas.microsoft.com/office/powerpoint/2010/main" val="7142232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FAFE9-2D2C-480D-951A-25227B6AE082}"/>
              </a:ext>
            </a:extLst>
          </p:cNvPr>
          <p:cNvSpPr>
            <a:spLocks noGrp="1"/>
          </p:cNvSpPr>
          <p:nvPr>
            <p:ph type="title"/>
          </p:nvPr>
        </p:nvSpPr>
        <p:spPr/>
        <p:txBody>
          <a:bodyPr/>
          <a:lstStyle/>
          <a:p>
            <a:r>
              <a:rPr lang="en-US" dirty="0"/>
              <a:t>The Weak Interaction</a:t>
            </a:r>
          </a:p>
        </p:txBody>
      </p:sp>
      <p:sp>
        <p:nvSpPr>
          <p:cNvPr id="3" name="Content Placeholder 2">
            <a:extLst>
              <a:ext uri="{FF2B5EF4-FFF2-40B4-BE49-F238E27FC236}">
                <a16:creationId xmlns:a16="http://schemas.microsoft.com/office/drawing/2014/main" id="{DAC10A05-CA6A-4E8E-9C10-71381156B09B}"/>
              </a:ext>
            </a:extLst>
          </p:cNvPr>
          <p:cNvSpPr>
            <a:spLocks noGrp="1"/>
          </p:cNvSpPr>
          <p:nvPr>
            <p:ph idx="1"/>
          </p:nvPr>
        </p:nvSpPr>
        <p:spPr/>
        <p:txBody>
          <a:bodyPr/>
          <a:lstStyle/>
          <a:p>
            <a:r>
              <a:rPr lang="en-US" dirty="0"/>
              <a:t>Transforms neutron into a proton, an electron, and an electron antineutrino (Wikipedia)</a:t>
            </a:r>
          </a:p>
        </p:txBody>
      </p:sp>
      <p:pic>
        <p:nvPicPr>
          <p:cNvPr id="5" name="Picture 4">
            <a:extLst>
              <a:ext uri="{FF2B5EF4-FFF2-40B4-BE49-F238E27FC236}">
                <a16:creationId xmlns:a16="http://schemas.microsoft.com/office/drawing/2014/main" id="{6650D533-DF19-4DAB-BFD5-4788B00BEEE4}"/>
              </a:ext>
            </a:extLst>
          </p:cNvPr>
          <p:cNvPicPr>
            <a:picLocks noChangeAspect="1"/>
          </p:cNvPicPr>
          <p:nvPr/>
        </p:nvPicPr>
        <p:blipFill rotWithShape="1">
          <a:blip r:embed="rId2"/>
          <a:srcRect l="2439" t="3354" r="2252" b="32215"/>
          <a:stretch/>
        </p:blipFill>
        <p:spPr>
          <a:xfrm>
            <a:off x="2080970" y="2859762"/>
            <a:ext cx="4982060" cy="3452137"/>
          </a:xfrm>
          <a:prstGeom prst="rect">
            <a:avLst/>
          </a:prstGeom>
        </p:spPr>
      </p:pic>
    </p:spTree>
    <p:extLst>
      <p:ext uri="{BB962C8B-B14F-4D97-AF65-F5344CB8AC3E}">
        <p14:creationId xmlns:p14="http://schemas.microsoft.com/office/powerpoint/2010/main" val="3764980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C1CE9-9C6E-4FAC-B05A-F7A35867BCD1}"/>
              </a:ext>
            </a:extLst>
          </p:cNvPr>
          <p:cNvSpPr>
            <a:spLocks noGrp="1"/>
          </p:cNvSpPr>
          <p:nvPr>
            <p:ph type="title"/>
          </p:nvPr>
        </p:nvSpPr>
        <p:spPr/>
        <p:txBody>
          <a:bodyPr/>
          <a:lstStyle/>
          <a:p>
            <a:r>
              <a:rPr lang="en-US" dirty="0"/>
              <a:t>Electromagnetism</a:t>
            </a:r>
          </a:p>
        </p:txBody>
      </p:sp>
      <p:sp>
        <p:nvSpPr>
          <p:cNvPr id="3" name="Content Placeholder 2">
            <a:extLst>
              <a:ext uri="{FF2B5EF4-FFF2-40B4-BE49-F238E27FC236}">
                <a16:creationId xmlns:a16="http://schemas.microsoft.com/office/drawing/2014/main" id="{4A7790FE-7254-4557-B79F-9997D8F93B0B}"/>
              </a:ext>
            </a:extLst>
          </p:cNvPr>
          <p:cNvSpPr>
            <a:spLocks noGrp="1"/>
          </p:cNvSpPr>
          <p:nvPr>
            <p:ph idx="1"/>
          </p:nvPr>
        </p:nvSpPr>
        <p:spPr/>
        <p:txBody>
          <a:bodyPr/>
          <a:lstStyle/>
          <a:p>
            <a:r>
              <a:rPr lang="en-US" dirty="0"/>
              <a:t>When charged stuff moves or are aligned with each other, they create magnetic fields. Similar fields repel while opposite fields attract.</a:t>
            </a:r>
          </a:p>
        </p:txBody>
      </p:sp>
      <p:pic>
        <p:nvPicPr>
          <p:cNvPr id="4" name="Picture 3">
            <a:extLst>
              <a:ext uri="{FF2B5EF4-FFF2-40B4-BE49-F238E27FC236}">
                <a16:creationId xmlns:a16="http://schemas.microsoft.com/office/drawing/2014/main" id="{1BCA0E18-9A99-404C-85E7-F674BC104216}"/>
              </a:ext>
            </a:extLst>
          </p:cNvPr>
          <p:cNvPicPr>
            <a:picLocks noChangeAspect="1"/>
          </p:cNvPicPr>
          <p:nvPr/>
        </p:nvPicPr>
        <p:blipFill>
          <a:blip r:embed="rId2"/>
          <a:stretch>
            <a:fillRect/>
          </a:stretch>
        </p:blipFill>
        <p:spPr>
          <a:xfrm>
            <a:off x="4393312" y="3669475"/>
            <a:ext cx="4750688" cy="3188525"/>
          </a:xfrm>
          <a:prstGeom prst="rect">
            <a:avLst/>
          </a:prstGeom>
        </p:spPr>
      </p:pic>
      <p:pic>
        <p:nvPicPr>
          <p:cNvPr id="5" name="Picture 4">
            <a:extLst>
              <a:ext uri="{FF2B5EF4-FFF2-40B4-BE49-F238E27FC236}">
                <a16:creationId xmlns:a16="http://schemas.microsoft.com/office/drawing/2014/main" id="{61F47FF1-6A47-4B40-BDC8-71C26C7A5CB9}"/>
              </a:ext>
            </a:extLst>
          </p:cNvPr>
          <p:cNvPicPr>
            <a:picLocks noChangeAspect="1"/>
          </p:cNvPicPr>
          <p:nvPr/>
        </p:nvPicPr>
        <p:blipFill rotWithShape="1">
          <a:blip r:embed="rId3"/>
          <a:srcRect l="20287" r="20929"/>
          <a:stretch/>
        </p:blipFill>
        <p:spPr>
          <a:xfrm>
            <a:off x="0" y="3669475"/>
            <a:ext cx="4370120" cy="3188525"/>
          </a:xfrm>
          <a:prstGeom prst="rect">
            <a:avLst/>
          </a:prstGeom>
        </p:spPr>
      </p:pic>
    </p:spTree>
    <p:extLst>
      <p:ext uri="{BB962C8B-B14F-4D97-AF65-F5344CB8AC3E}">
        <p14:creationId xmlns:p14="http://schemas.microsoft.com/office/powerpoint/2010/main" val="4278880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81493E6-40AF-4460-955E-D279A9B513CA}"/>
              </a:ext>
            </a:extLst>
          </p:cNvPr>
          <p:cNvPicPr>
            <a:picLocks noGrp="1" noChangeAspect="1"/>
          </p:cNvPicPr>
          <p:nvPr>
            <p:ph idx="4294967295"/>
          </p:nvPr>
        </p:nvPicPr>
        <p:blipFill>
          <a:blip r:embed="rId3"/>
          <a:stretch>
            <a:fillRect/>
          </a:stretch>
        </p:blipFill>
        <p:spPr>
          <a:xfrm>
            <a:off x="1163637" y="3420830"/>
            <a:ext cx="1025525" cy="1027112"/>
          </a:xfrm>
          <a:prstGeom prst="rect">
            <a:avLst/>
          </a:prstGeom>
        </p:spPr>
      </p:pic>
      <p:pic>
        <p:nvPicPr>
          <p:cNvPr id="3074" name="Picture 2" descr="Image result for earth">
            <a:extLst>
              <a:ext uri="{FF2B5EF4-FFF2-40B4-BE49-F238E27FC236}">
                <a16:creationId xmlns:a16="http://schemas.microsoft.com/office/drawing/2014/main" id="{88095D87-9509-4748-83C0-F38730608C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5136" y="3245005"/>
            <a:ext cx="3606247" cy="36062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ull Moon in the darkness of the night sky. It is patterned with a mix of light-tone regions and darker, irregular blotches, and scattered with varying sizes of impact craters, circles surrounded by out-thrown rays of bright ejecta.">
            <a:extLst>
              <a:ext uri="{FF2B5EF4-FFF2-40B4-BE49-F238E27FC236}">
                <a16:creationId xmlns:a16="http://schemas.microsoft.com/office/drawing/2014/main" id="{1F7F3DCF-7C40-4C77-B694-9027CEDA9D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 y="4502149"/>
            <a:ext cx="209550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AE4CABF-190D-4BDA-874F-C8812D30DF78}"/>
              </a:ext>
            </a:extLst>
          </p:cNvPr>
          <p:cNvPicPr>
            <a:picLocks noChangeAspect="1"/>
          </p:cNvPicPr>
          <p:nvPr/>
        </p:nvPicPr>
        <p:blipFill>
          <a:blip r:embed="rId6"/>
          <a:stretch>
            <a:fillRect/>
          </a:stretch>
        </p:blipFill>
        <p:spPr>
          <a:xfrm>
            <a:off x="1029165" y="0"/>
            <a:ext cx="2900211" cy="1934441"/>
          </a:xfrm>
          <a:prstGeom prst="rect">
            <a:avLst/>
          </a:prstGeom>
        </p:spPr>
      </p:pic>
      <p:sp>
        <p:nvSpPr>
          <p:cNvPr id="7" name="TextBox 6">
            <a:extLst>
              <a:ext uri="{FF2B5EF4-FFF2-40B4-BE49-F238E27FC236}">
                <a16:creationId xmlns:a16="http://schemas.microsoft.com/office/drawing/2014/main" id="{115AA399-F25A-4CA7-B686-725CFD4E45C8}"/>
              </a:ext>
            </a:extLst>
          </p:cNvPr>
          <p:cNvSpPr txBox="1"/>
          <p:nvPr/>
        </p:nvSpPr>
        <p:spPr>
          <a:xfrm>
            <a:off x="3712012" y="212418"/>
            <a:ext cx="3606247" cy="1200329"/>
          </a:xfrm>
          <a:prstGeom prst="rect">
            <a:avLst/>
          </a:prstGeom>
          <a:noFill/>
        </p:spPr>
        <p:txBody>
          <a:bodyPr wrap="square" rtlCol="0">
            <a:spAutoFit/>
          </a:bodyPr>
          <a:lstStyle/>
          <a:p>
            <a:r>
              <a:rPr lang="en-US" sz="2400" dirty="0">
                <a:solidFill>
                  <a:schemeClr val="bg1"/>
                </a:solidFill>
              </a:rPr>
              <a:t>Astronaut in space feels weightless</a:t>
            </a:r>
          </a:p>
          <a:p>
            <a:r>
              <a:rPr lang="en-US" sz="2400" dirty="0">
                <a:solidFill>
                  <a:schemeClr val="bg1"/>
                </a:solidFill>
              </a:rPr>
              <a:t>(0 gravity)</a:t>
            </a:r>
          </a:p>
        </p:txBody>
      </p:sp>
      <p:sp>
        <p:nvSpPr>
          <p:cNvPr id="10" name="TextBox 9">
            <a:extLst>
              <a:ext uri="{FF2B5EF4-FFF2-40B4-BE49-F238E27FC236}">
                <a16:creationId xmlns:a16="http://schemas.microsoft.com/office/drawing/2014/main" id="{8A132C0C-FF9A-4605-94F8-1483DB5A6318}"/>
              </a:ext>
            </a:extLst>
          </p:cNvPr>
          <p:cNvSpPr txBox="1"/>
          <p:nvPr/>
        </p:nvSpPr>
        <p:spPr>
          <a:xfrm>
            <a:off x="2884649" y="3149556"/>
            <a:ext cx="2095499" cy="1569660"/>
          </a:xfrm>
          <a:prstGeom prst="rect">
            <a:avLst/>
          </a:prstGeom>
          <a:noFill/>
        </p:spPr>
        <p:txBody>
          <a:bodyPr wrap="square" rtlCol="0">
            <a:spAutoFit/>
          </a:bodyPr>
          <a:lstStyle/>
          <a:p>
            <a:r>
              <a:rPr lang="en-US" sz="2400" dirty="0">
                <a:solidFill>
                  <a:schemeClr val="bg1"/>
                </a:solidFill>
              </a:rPr>
              <a:t>Astronaut on the moon feels 90% lighter than on Earth</a:t>
            </a:r>
          </a:p>
        </p:txBody>
      </p:sp>
    </p:spTree>
    <p:extLst>
      <p:ext uri="{BB962C8B-B14F-4D97-AF65-F5344CB8AC3E}">
        <p14:creationId xmlns:p14="http://schemas.microsoft.com/office/powerpoint/2010/main" val="33248235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34C111-3A6B-4BA9-9632-70667752506F}"/>
              </a:ext>
            </a:extLst>
          </p:cNvPr>
          <p:cNvPicPr>
            <a:picLocks noChangeAspect="1"/>
          </p:cNvPicPr>
          <p:nvPr/>
        </p:nvPicPr>
        <p:blipFill>
          <a:blip r:embed="rId3"/>
          <a:stretch>
            <a:fillRect/>
          </a:stretch>
        </p:blipFill>
        <p:spPr>
          <a:xfrm>
            <a:off x="0" y="1634490"/>
            <a:ext cx="9144000" cy="5223510"/>
          </a:xfrm>
          <a:prstGeom prst="rect">
            <a:avLst/>
          </a:prstGeom>
        </p:spPr>
      </p:pic>
      <p:sp>
        <p:nvSpPr>
          <p:cNvPr id="6" name="Title 5">
            <a:extLst>
              <a:ext uri="{FF2B5EF4-FFF2-40B4-BE49-F238E27FC236}">
                <a16:creationId xmlns:a16="http://schemas.microsoft.com/office/drawing/2014/main" id="{653079ED-EDAC-4733-BEFE-1B50E47A71CB}"/>
              </a:ext>
            </a:extLst>
          </p:cNvPr>
          <p:cNvSpPr>
            <a:spLocks noGrp="1"/>
          </p:cNvSpPr>
          <p:nvPr>
            <p:ph type="title"/>
          </p:nvPr>
        </p:nvSpPr>
        <p:spPr/>
        <p:txBody>
          <a:bodyPr/>
          <a:lstStyle/>
          <a:p>
            <a:r>
              <a:rPr lang="en-US" dirty="0"/>
              <a:t>Gravity Bends Light</a:t>
            </a:r>
          </a:p>
        </p:txBody>
      </p:sp>
      <p:sp>
        <p:nvSpPr>
          <p:cNvPr id="7" name="TextBox 6">
            <a:extLst>
              <a:ext uri="{FF2B5EF4-FFF2-40B4-BE49-F238E27FC236}">
                <a16:creationId xmlns:a16="http://schemas.microsoft.com/office/drawing/2014/main" id="{51E6E7C8-75E6-424F-B064-0F2AF7ECA370}"/>
              </a:ext>
            </a:extLst>
          </p:cNvPr>
          <p:cNvSpPr txBox="1"/>
          <p:nvPr/>
        </p:nvSpPr>
        <p:spPr>
          <a:xfrm>
            <a:off x="46952" y="6488668"/>
            <a:ext cx="1163395" cy="369332"/>
          </a:xfrm>
          <a:prstGeom prst="rect">
            <a:avLst/>
          </a:prstGeom>
          <a:noFill/>
        </p:spPr>
        <p:txBody>
          <a:bodyPr wrap="none" rtlCol="0">
            <a:spAutoFit/>
          </a:bodyPr>
          <a:lstStyle/>
          <a:p>
            <a:r>
              <a:rPr lang="en-US" dirty="0">
                <a:solidFill>
                  <a:schemeClr val="bg1"/>
                </a:solidFill>
              </a:rPr>
              <a:t>NASA, ESA</a:t>
            </a:r>
          </a:p>
        </p:txBody>
      </p:sp>
      <p:sp>
        <p:nvSpPr>
          <p:cNvPr id="8" name="TextBox 7">
            <a:extLst>
              <a:ext uri="{FF2B5EF4-FFF2-40B4-BE49-F238E27FC236}">
                <a16:creationId xmlns:a16="http://schemas.microsoft.com/office/drawing/2014/main" id="{F8D78A99-9059-438A-BB1A-9AD5894CC5B5}"/>
              </a:ext>
            </a:extLst>
          </p:cNvPr>
          <p:cNvSpPr txBox="1"/>
          <p:nvPr/>
        </p:nvSpPr>
        <p:spPr>
          <a:xfrm>
            <a:off x="7256159" y="6488668"/>
            <a:ext cx="1840889" cy="369332"/>
          </a:xfrm>
          <a:prstGeom prst="rect">
            <a:avLst/>
          </a:prstGeom>
          <a:noFill/>
        </p:spPr>
        <p:txBody>
          <a:bodyPr wrap="none" rtlCol="0">
            <a:spAutoFit/>
          </a:bodyPr>
          <a:lstStyle/>
          <a:p>
            <a:r>
              <a:rPr lang="en-US" dirty="0">
                <a:solidFill>
                  <a:schemeClr val="bg1"/>
                </a:solidFill>
              </a:rPr>
              <a:t>General Relativity</a:t>
            </a:r>
          </a:p>
        </p:txBody>
      </p:sp>
    </p:spTree>
    <p:extLst>
      <p:ext uri="{BB962C8B-B14F-4D97-AF65-F5344CB8AC3E}">
        <p14:creationId xmlns:p14="http://schemas.microsoft.com/office/powerpoint/2010/main" val="622277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061C53D-A478-4990-8371-515CA1FB0E30}"/>
              </a:ext>
            </a:extLst>
          </p:cNvPr>
          <p:cNvSpPr/>
          <p:nvPr/>
        </p:nvSpPr>
        <p:spPr>
          <a:xfrm>
            <a:off x="0" y="0"/>
            <a:ext cx="9144000" cy="6858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65CDBB-591F-4B38-A76A-586A6B39FF0F}"/>
              </a:ext>
            </a:extLst>
          </p:cNvPr>
          <p:cNvSpPr>
            <a:spLocks noGrp="1"/>
          </p:cNvSpPr>
          <p:nvPr>
            <p:ph type="title"/>
          </p:nvPr>
        </p:nvSpPr>
        <p:spPr>
          <a:xfrm>
            <a:off x="996899" y="25695"/>
            <a:ext cx="7886700" cy="1055303"/>
          </a:xfrm>
        </p:spPr>
        <p:txBody>
          <a:bodyPr/>
          <a:lstStyle/>
          <a:p>
            <a:pPr algn="r"/>
            <a:r>
              <a:rPr lang="en-US" dirty="0">
                <a:solidFill>
                  <a:schemeClr val="tx1"/>
                </a:solidFill>
              </a:rPr>
              <a:t>1000</a:t>
            </a:r>
            <a:r>
              <a:rPr lang="en-US" baseline="30000" dirty="0">
                <a:solidFill>
                  <a:schemeClr val="tx1"/>
                </a:solidFill>
              </a:rPr>
              <a:t>N</a:t>
            </a:r>
            <a:r>
              <a:rPr lang="en-US" dirty="0">
                <a:solidFill>
                  <a:schemeClr val="tx1"/>
                </a:solidFill>
              </a:rPr>
              <a:t> Scale</a:t>
            </a:r>
          </a:p>
        </p:txBody>
      </p:sp>
      <p:pic>
        <p:nvPicPr>
          <p:cNvPr id="7" name="Content Placeholder 6">
            <a:extLst>
              <a:ext uri="{FF2B5EF4-FFF2-40B4-BE49-F238E27FC236}">
                <a16:creationId xmlns:a16="http://schemas.microsoft.com/office/drawing/2014/main" id="{B80DBD76-A6E0-4830-99D6-9CEC95DDE457}"/>
              </a:ext>
            </a:extLst>
          </p:cNvPr>
          <p:cNvPicPr>
            <a:picLocks noGrp="1" noChangeAspect="1"/>
          </p:cNvPicPr>
          <p:nvPr>
            <p:ph idx="1"/>
          </p:nvPr>
        </p:nvPicPr>
        <p:blipFill>
          <a:blip r:embed="rId3"/>
          <a:stretch>
            <a:fillRect/>
          </a:stretch>
        </p:blipFill>
        <p:spPr>
          <a:xfrm>
            <a:off x="5738017" y="3749004"/>
            <a:ext cx="1547902" cy="1547902"/>
          </a:xfrm>
          <a:prstGeom prst="rect">
            <a:avLst/>
          </a:prstGeom>
        </p:spPr>
      </p:pic>
      <p:sp>
        <p:nvSpPr>
          <p:cNvPr id="4" name="Rectangle 3">
            <a:extLst>
              <a:ext uri="{FF2B5EF4-FFF2-40B4-BE49-F238E27FC236}">
                <a16:creationId xmlns:a16="http://schemas.microsoft.com/office/drawing/2014/main" id="{14E3D13E-0BB1-45BD-9EC3-B0FE9436CD32}"/>
              </a:ext>
            </a:extLst>
          </p:cNvPr>
          <p:cNvSpPr/>
          <p:nvPr/>
        </p:nvSpPr>
        <p:spPr>
          <a:xfrm>
            <a:off x="2286000" y="3105835"/>
            <a:ext cx="4572000" cy="369332"/>
          </a:xfrm>
          <a:prstGeom prst="rect">
            <a:avLst/>
          </a:prstGeom>
        </p:spPr>
        <p:txBody>
          <a:bodyPr>
            <a:spAutoFit/>
          </a:bodyPr>
          <a:lstStyle/>
          <a:p>
            <a:r>
              <a:rPr lang="en-US" dirty="0"/>
              <a:t> </a:t>
            </a:r>
          </a:p>
        </p:txBody>
      </p:sp>
      <p:sp>
        <p:nvSpPr>
          <p:cNvPr id="6" name="TextBox 5">
            <a:extLst>
              <a:ext uri="{FF2B5EF4-FFF2-40B4-BE49-F238E27FC236}">
                <a16:creationId xmlns:a16="http://schemas.microsoft.com/office/drawing/2014/main" id="{EABA6B72-AF21-465A-AB79-4182EAE0DA79}"/>
              </a:ext>
            </a:extLst>
          </p:cNvPr>
          <p:cNvSpPr txBox="1"/>
          <p:nvPr/>
        </p:nvSpPr>
        <p:spPr>
          <a:xfrm>
            <a:off x="5879489" y="6360968"/>
            <a:ext cx="372218" cy="369332"/>
          </a:xfrm>
          <a:prstGeom prst="rect">
            <a:avLst/>
          </a:prstGeom>
          <a:noFill/>
        </p:spPr>
        <p:txBody>
          <a:bodyPr wrap="none" rtlCol="0">
            <a:spAutoFit/>
          </a:bodyPr>
          <a:lstStyle/>
          <a:p>
            <a:r>
              <a:rPr lang="en-US" dirty="0"/>
              <a:t>-4</a:t>
            </a:r>
          </a:p>
        </p:txBody>
      </p:sp>
      <p:sp>
        <p:nvSpPr>
          <p:cNvPr id="8" name="TextBox 7">
            <a:extLst>
              <a:ext uri="{FF2B5EF4-FFF2-40B4-BE49-F238E27FC236}">
                <a16:creationId xmlns:a16="http://schemas.microsoft.com/office/drawing/2014/main" id="{73E785DF-E6DE-46B5-9275-F42AAD1E2230}"/>
              </a:ext>
            </a:extLst>
          </p:cNvPr>
          <p:cNvSpPr txBox="1"/>
          <p:nvPr/>
        </p:nvSpPr>
        <p:spPr>
          <a:xfrm>
            <a:off x="5889841" y="5296906"/>
            <a:ext cx="1147750" cy="646331"/>
          </a:xfrm>
          <a:prstGeom prst="rect">
            <a:avLst/>
          </a:prstGeom>
          <a:noFill/>
        </p:spPr>
        <p:txBody>
          <a:bodyPr wrap="none" rtlCol="0">
            <a:spAutoFit/>
          </a:bodyPr>
          <a:lstStyle/>
          <a:p>
            <a:pPr algn="ctr"/>
            <a:r>
              <a:rPr lang="en-US" dirty="0"/>
              <a:t>Hydrogen </a:t>
            </a:r>
          </a:p>
          <a:p>
            <a:pPr algn="ctr"/>
            <a:r>
              <a:rPr lang="en-US" dirty="0"/>
              <a:t>Atom</a:t>
            </a:r>
          </a:p>
        </p:txBody>
      </p:sp>
      <p:sp>
        <p:nvSpPr>
          <p:cNvPr id="9" name="TextBox 8">
            <a:extLst>
              <a:ext uri="{FF2B5EF4-FFF2-40B4-BE49-F238E27FC236}">
                <a16:creationId xmlns:a16="http://schemas.microsoft.com/office/drawing/2014/main" id="{395CE9BE-F3B8-4D3B-A39D-C5828BA0BA6F}"/>
              </a:ext>
            </a:extLst>
          </p:cNvPr>
          <p:cNvSpPr txBox="1"/>
          <p:nvPr/>
        </p:nvSpPr>
        <p:spPr>
          <a:xfrm>
            <a:off x="8394363" y="6360968"/>
            <a:ext cx="489236" cy="369332"/>
          </a:xfrm>
          <a:prstGeom prst="rect">
            <a:avLst/>
          </a:prstGeom>
          <a:noFill/>
        </p:spPr>
        <p:txBody>
          <a:bodyPr wrap="none" rtlCol="0">
            <a:spAutoFit/>
          </a:bodyPr>
          <a:lstStyle/>
          <a:p>
            <a:r>
              <a:rPr lang="en-US" dirty="0"/>
              <a:t>-12</a:t>
            </a:r>
          </a:p>
        </p:txBody>
      </p:sp>
      <p:sp>
        <p:nvSpPr>
          <p:cNvPr id="10" name="TextBox 9">
            <a:extLst>
              <a:ext uri="{FF2B5EF4-FFF2-40B4-BE49-F238E27FC236}">
                <a16:creationId xmlns:a16="http://schemas.microsoft.com/office/drawing/2014/main" id="{0266137B-FD8E-40B2-8A9E-4748CB54C672}"/>
              </a:ext>
            </a:extLst>
          </p:cNvPr>
          <p:cNvSpPr txBox="1"/>
          <p:nvPr/>
        </p:nvSpPr>
        <p:spPr>
          <a:xfrm>
            <a:off x="6717779" y="6360968"/>
            <a:ext cx="372218" cy="369332"/>
          </a:xfrm>
          <a:prstGeom prst="rect">
            <a:avLst/>
          </a:prstGeom>
          <a:noFill/>
        </p:spPr>
        <p:txBody>
          <a:bodyPr wrap="none" rtlCol="0">
            <a:spAutoFit/>
          </a:bodyPr>
          <a:lstStyle/>
          <a:p>
            <a:r>
              <a:rPr lang="en-US" dirty="0"/>
              <a:t>-6</a:t>
            </a:r>
          </a:p>
        </p:txBody>
      </p:sp>
      <p:sp>
        <p:nvSpPr>
          <p:cNvPr id="11" name="TextBox 10">
            <a:extLst>
              <a:ext uri="{FF2B5EF4-FFF2-40B4-BE49-F238E27FC236}">
                <a16:creationId xmlns:a16="http://schemas.microsoft.com/office/drawing/2014/main" id="{F1920D43-F161-4E84-A935-5C4F3BAC141A}"/>
              </a:ext>
            </a:extLst>
          </p:cNvPr>
          <p:cNvSpPr txBox="1"/>
          <p:nvPr/>
        </p:nvSpPr>
        <p:spPr>
          <a:xfrm>
            <a:off x="7037693" y="1542825"/>
            <a:ext cx="756938" cy="369332"/>
          </a:xfrm>
          <a:prstGeom prst="rect">
            <a:avLst/>
          </a:prstGeom>
          <a:noFill/>
        </p:spPr>
        <p:txBody>
          <a:bodyPr wrap="none" rtlCol="0">
            <a:spAutoFit/>
          </a:bodyPr>
          <a:lstStyle/>
          <a:p>
            <a:pPr algn="ctr"/>
            <a:r>
              <a:rPr lang="en-US" dirty="0"/>
              <a:t>Quark</a:t>
            </a:r>
          </a:p>
        </p:txBody>
      </p:sp>
      <p:sp>
        <p:nvSpPr>
          <p:cNvPr id="12" name="TextBox 11">
            <a:extLst>
              <a:ext uri="{FF2B5EF4-FFF2-40B4-BE49-F238E27FC236}">
                <a16:creationId xmlns:a16="http://schemas.microsoft.com/office/drawing/2014/main" id="{E459BAA8-4EF3-450C-92C4-1791A29C71F0}"/>
              </a:ext>
            </a:extLst>
          </p:cNvPr>
          <p:cNvSpPr txBox="1"/>
          <p:nvPr/>
        </p:nvSpPr>
        <p:spPr>
          <a:xfrm>
            <a:off x="8114267" y="5298929"/>
            <a:ext cx="843501" cy="646331"/>
          </a:xfrm>
          <a:prstGeom prst="rect">
            <a:avLst/>
          </a:prstGeom>
          <a:noFill/>
        </p:spPr>
        <p:txBody>
          <a:bodyPr wrap="none" rtlCol="0">
            <a:spAutoFit/>
          </a:bodyPr>
          <a:lstStyle/>
          <a:p>
            <a:r>
              <a:rPr lang="en-US" dirty="0"/>
              <a:t>Planck </a:t>
            </a:r>
          </a:p>
          <a:p>
            <a:r>
              <a:rPr lang="en-US" dirty="0"/>
              <a:t>Length</a:t>
            </a:r>
          </a:p>
        </p:txBody>
      </p:sp>
      <p:sp>
        <p:nvSpPr>
          <p:cNvPr id="13" name="TextBox 12">
            <a:extLst>
              <a:ext uri="{FF2B5EF4-FFF2-40B4-BE49-F238E27FC236}">
                <a16:creationId xmlns:a16="http://schemas.microsoft.com/office/drawing/2014/main" id="{975AAC26-4267-4EAD-B806-BCCCBAB26619}"/>
              </a:ext>
            </a:extLst>
          </p:cNvPr>
          <p:cNvSpPr txBox="1"/>
          <p:nvPr/>
        </p:nvSpPr>
        <p:spPr>
          <a:xfrm>
            <a:off x="5158217" y="6360968"/>
            <a:ext cx="372218" cy="369332"/>
          </a:xfrm>
          <a:prstGeom prst="rect">
            <a:avLst/>
          </a:prstGeom>
          <a:noFill/>
        </p:spPr>
        <p:txBody>
          <a:bodyPr wrap="none" rtlCol="0">
            <a:spAutoFit/>
          </a:bodyPr>
          <a:lstStyle/>
          <a:p>
            <a:r>
              <a:rPr lang="en-US" dirty="0"/>
              <a:t>-2</a:t>
            </a:r>
          </a:p>
        </p:txBody>
      </p:sp>
      <p:sp>
        <p:nvSpPr>
          <p:cNvPr id="14" name="TextBox 13">
            <a:extLst>
              <a:ext uri="{FF2B5EF4-FFF2-40B4-BE49-F238E27FC236}">
                <a16:creationId xmlns:a16="http://schemas.microsoft.com/office/drawing/2014/main" id="{DC126B31-2325-4729-80F7-86FA0DED9422}"/>
              </a:ext>
            </a:extLst>
          </p:cNvPr>
          <p:cNvSpPr txBox="1"/>
          <p:nvPr/>
        </p:nvSpPr>
        <p:spPr>
          <a:xfrm>
            <a:off x="5322996" y="1542825"/>
            <a:ext cx="1127858" cy="369332"/>
          </a:xfrm>
          <a:prstGeom prst="rect">
            <a:avLst/>
          </a:prstGeom>
          <a:noFill/>
        </p:spPr>
        <p:txBody>
          <a:bodyPr wrap="square" rtlCol="0">
            <a:spAutoFit/>
          </a:bodyPr>
          <a:lstStyle/>
          <a:p>
            <a:pPr algn="ctr"/>
            <a:r>
              <a:rPr lang="en-US" dirty="0"/>
              <a:t>Cell</a:t>
            </a:r>
          </a:p>
        </p:txBody>
      </p:sp>
      <p:pic>
        <p:nvPicPr>
          <p:cNvPr id="15" name="Picture 14">
            <a:extLst>
              <a:ext uri="{FF2B5EF4-FFF2-40B4-BE49-F238E27FC236}">
                <a16:creationId xmlns:a16="http://schemas.microsoft.com/office/drawing/2014/main" id="{51340DA3-DD7A-452D-B37C-77A7FAE20DD1}"/>
              </a:ext>
            </a:extLst>
          </p:cNvPr>
          <p:cNvPicPr>
            <a:picLocks noChangeAspect="1"/>
          </p:cNvPicPr>
          <p:nvPr/>
        </p:nvPicPr>
        <p:blipFill>
          <a:blip r:embed="rId4"/>
          <a:stretch>
            <a:fillRect/>
          </a:stretch>
        </p:blipFill>
        <p:spPr>
          <a:xfrm>
            <a:off x="4837756" y="1929165"/>
            <a:ext cx="1569773" cy="1569773"/>
          </a:xfrm>
          <a:prstGeom prst="rect">
            <a:avLst/>
          </a:prstGeom>
        </p:spPr>
      </p:pic>
      <p:pic>
        <p:nvPicPr>
          <p:cNvPr id="16" name="Picture 15">
            <a:extLst>
              <a:ext uri="{FF2B5EF4-FFF2-40B4-BE49-F238E27FC236}">
                <a16:creationId xmlns:a16="http://schemas.microsoft.com/office/drawing/2014/main" id="{9299E324-9BE6-43E1-8D94-DD24EAFA83D9}"/>
              </a:ext>
            </a:extLst>
          </p:cNvPr>
          <p:cNvPicPr>
            <a:picLocks noChangeAspect="1"/>
          </p:cNvPicPr>
          <p:nvPr/>
        </p:nvPicPr>
        <p:blipFill rotWithShape="1">
          <a:blip r:embed="rId5"/>
          <a:srcRect l="14408" t="19432" r="14059" b="23847"/>
          <a:stretch/>
        </p:blipFill>
        <p:spPr>
          <a:xfrm>
            <a:off x="4066207" y="3748638"/>
            <a:ext cx="1456399" cy="1600344"/>
          </a:xfrm>
          <a:prstGeom prst="rect">
            <a:avLst/>
          </a:prstGeom>
        </p:spPr>
      </p:pic>
      <p:sp>
        <p:nvSpPr>
          <p:cNvPr id="17" name="TextBox 16">
            <a:extLst>
              <a:ext uri="{FF2B5EF4-FFF2-40B4-BE49-F238E27FC236}">
                <a16:creationId xmlns:a16="http://schemas.microsoft.com/office/drawing/2014/main" id="{96BC46C0-4D8E-4D6F-BD1B-B0BE3DBFBE5A}"/>
              </a:ext>
            </a:extLst>
          </p:cNvPr>
          <p:cNvSpPr txBox="1"/>
          <p:nvPr/>
        </p:nvSpPr>
        <p:spPr>
          <a:xfrm>
            <a:off x="4328225" y="5440346"/>
            <a:ext cx="957313" cy="369332"/>
          </a:xfrm>
          <a:prstGeom prst="rect">
            <a:avLst/>
          </a:prstGeom>
          <a:noFill/>
        </p:spPr>
        <p:txBody>
          <a:bodyPr wrap="none" rtlCol="0">
            <a:spAutoFit/>
          </a:bodyPr>
          <a:lstStyle/>
          <a:p>
            <a:r>
              <a:rPr lang="en-US" dirty="0"/>
              <a:t>Humans</a:t>
            </a:r>
          </a:p>
        </p:txBody>
      </p:sp>
      <p:sp>
        <p:nvSpPr>
          <p:cNvPr id="19" name="TextBox 18">
            <a:extLst>
              <a:ext uri="{FF2B5EF4-FFF2-40B4-BE49-F238E27FC236}">
                <a16:creationId xmlns:a16="http://schemas.microsoft.com/office/drawing/2014/main" id="{4409FC40-F828-4F75-8CEE-1B0A4C6CCC1C}"/>
              </a:ext>
            </a:extLst>
          </p:cNvPr>
          <p:cNvSpPr txBox="1"/>
          <p:nvPr/>
        </p:nvSpPr>
        <p:spPr>
          <a:xfrm>
            <a:off x="3856737" y="6360968"/>
            <a:ext cx="301686" cy="369332"/>
          </a:xfrm>
          <a:prstGeom prst="rect">
            <a:avLst/>
          </a:prstGeom>
          <a:noFill/>
        </p:spPr>
        <p:txBody>
          <a:bodyPr wrap="none" rtlCol="0">
            <a:spAutoFit/>
          </a:bodyPr>
          <a:lstStyle/>
          <a:p>
            <a:r>
              <a:rPr lang="en-US" dirty="0"/>
              <a:t>2</a:t>
            </a:r>
          </a:p>
        </p:txBody>
      </p:sp>
      <p:sp>
        <p:nvSpPr>
          <p:cNvPr id="20" name="TextBox 19">
            <a:extLst>
              <a:ext uri="{FF2B5EF4-FFF2-40B4-BE49-F238E27FC236}">
                <a16:creationId xmlns:a16="http://schemas.microsoft.com/office/drawing/2014/main" id="{B4DA7DBE-F78D-43F2-8D82-E589EB0825C4}"/>
              </a:ext>
            </a:extLst>
          </p:cNvPr>
          <p:cNvSpPr txBox="1"/>
          <p:nvPr/>
        </p:nvSpPr>
        <p:spPr>
          <a:xfrm>
            <a:off x="4507477" y="6360968"/>
            <a:ext cx="301686" cy="369332"/>
          </a:xfrm>
          <a:prstGeom prst="rect">
            <a:avLst/>
          </a:prstGeom>
          <a:noFill/>
        </p:spPr>
        <p:txBody>
          <a:bodyPr wrap="square" rtlCol="0">
            <a:spAutoFit/>
          </a:bodyPr>
          <a:lstStyle/>
          <a:p>
            <a:r>
              <a:rPr lang="en-US" dirty="0"/>
              <a:t>0</a:t>
            </a:r>
          </a:p>
        </p:txBody>
      </p:sp>
      <p:pic>
        <p:nvPicPr>
          <p:cNvPr id="22" name="Picture 21">
            <a:extLst>
              <a:ext uri="{FF2B5EF4-FFF2-40B4-BE49-F238E27FC236}">
                <a16:creationId xmlns:a16="http://schemas.microsoft.com/office/drawing/2014/main" id="{264810FD-4E5C-4B9C-B57B-7B0A5B00AE66}"/>
              </a:ext>
            </a:extLst>
          </p:cNvPr>
          <p:cNvPicPr>
            <a:picLocks noChangeAspect="1"/>
          </p:cNvPicPr>
          <p:nvPr/>
        </p:nvPicPr>
        <p:blipFill>
          <a:blip r:embed="rId6"/>
          <a:stretch>
            <a:fillRect/>
          </a:stretch>
        </p:blipFill>
        <p:spPr>
          <a:xfrm>
            <a:off x="2352583" y="3761188"/>
            <a:ext cx="1600344" cy="1600344"/>
          </a:xfrm>
          <a:prstGeom prst="rect">
            <a:avLst/>
          </a:prstGeom>
        </p:spPr>
      </p:pic>
      <p:pic>
        <p:nvPicPr>
          <p:cNvPr id="1026" name="Picture 2" descr="Image result for milky way galaxy">
            <a:extLst>
              <a:ext uri="{FF2B5EF4-FFF2-40B4-BE49-F238E27FC236}">
                <a16:creationId xmlns:a16="http://schemas.microsoft.com/office/drawing/2014/main" id="{7B07A817-5C8F-43C3-968E-83E57A809B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949" y="3766380"/>
            <a:ext cx="1600344" cy="160034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84EB431D-6B5B-4947-8E3F-39EAAFC1DD2C}"/>
              </a:ext>
            </a:extLst>
          </p:cNvPr>
          <p:cNvPicPr>
            <a:picLocks noChangeAspect="1"/>
          </p:cNvPicPr>
          <p:nvPr/>
        </p:nvPicPr>
        <p:blipFill>
          <a:blip r:embed="rId8"/>
          <a:stretch>
            <a:fillRect/>
          </a:stretch>
        </p:blipFill>
        <p:spPr>
          <a:xfrm>
            <a:off x="2072617" y="1945157"/>
            <a:ext cx="2652796" cy="1553781"/>
          </a:xfrm>
          <a:prstGeom prst="rect">
            <a:avLst/>
          </a:prstGeom>
        </p:spPr>
      </p:pic>
      <p:sp>
        <p:nvSpPr>
          <p:cNvPr id="26" name="TextBox 25">
            <a:extLst>
              <a:ext uri="{FF2B5EF4-FFF2-40B4-BE49-F238E27FC236}">
                <a16:creationId xmlns:a16="http://schemas.microsoft.com/office/drawing/2014/main" id="{47137963-A665-466B-8B19-721C6A69F104}"/>
              </a:ext>
            </a:extLst>
          </p:cNvPr>
          <p:cNvSpPr txBox="1"/>
          <p:nvPr/>
        </p:nvSpPr>
        <p:spPr>
          <a:xfrm flipH="1">
            <a:off x="2957651" y="6360968"/>
            <a:ext cx="550032" cy="369332"/>
          </a:xfrm>
          <a:prstGeom prst="rect">
            <a:avLst/>
          </a:prstGeom>
          <a:noFill/>
        </p:spPr>
        <p:txBody>
          <a:bodyPr wrap="square" rtlCol="0">
            <a:spAutoFit/>
          </a:bodyPr>
          <a:lstStyle/>
          <a:p>
            <a:r>
              <a:rPr lang="en-US" dirty="0"/>
              <a:t>4</a:t>
            </a:r>
          </a:p>
        </p:txBody>
      </p:sp>
      <p:sp>
        <p:nvSpPr>
          <p:cNvPr id="27" name="TextBox 26">
            <a:extLst>
              <a:ext uri="{FF2B5EF4-FFF2-40B4-BE49-F238E27FC236}">
                <a16:creationId xmlns:a16="http://schemas.microsoft.com/office/drawing/2014/main" id="{77F6EF53-5705-43AB-AB09-FCBBAA812136}"/>
              </a:ext>
            </a:extLst>
          </p:cNvPr>
          <p:cNvSpPr txBox="1"/>
          <p:nvPr/>
        </p:nvSpPr>
        <p:spPr>
          <a:xfrm flipH="1">
            <a:off x="260401" y="6360968"/>
            <a:ext cx="550028" cy="369332"/>
          </a:xfrm>
          <a:prstGeom prst="rect">
            <a:avLst/>
          </a:prstGeom>
          <a:noFill/>
        </p:spPr>
        <p:txBody>
          <a:bodyPr wrap="square" rtlCol="0">
            <a:spAutoFit/>
          </a:bodyPr>
          <a:lstStyle/>
          <a:p>
            <a:r>
              <a:rPr lang="en-US" dirty="0"/>
              <a:t>10</a:t>
            </a:r>
          </a:p>
        </p:txBody>
      </p:sp>
      <p:pic>
        <p:nvPicPr>
          <p:cNvPr id="25" name="Picture 24">
            <a:extLst>
              <a:ext uri="{FF2B5EF4-FFF2-40B4-BE49-F238E27FC236}">
                <a16:creationId xmlns:a16="http://schemas.microsoft.com/office/drawing/2014/main" id="{A4286D07-CCE6-4E43-8BFB-259DEC6D8B93}"/>
              </a:ext>
            </a:extLst>
          </p:cNvPr>
          <p:cNvPicPr>
            <a:picLocks noChangeAspect="1"/>
          </p:cNvPicPr>
          <p:nvPr/>
        </p:nvPicPr>
        <p:blipFill>
          <a:blip r:embed="rId9"/>
          <a:stretch>
            <a:fillRect/>
          </a:stretch>
        </p:blipFill>
        <p:spPr>
          <a:xfrm>
            <a:off x="148908" y="1945157"/>
            <a:ext cx="1752758" cy="1600344"/>
          </a:xfrm>
          <a:prstGeom prst="rect">
            <a:avLst/>
          </a:prstGeom>
        </p:spPr>
      </p:pic>
      <p:pic>
        <p:nvPicPr>
          <p:cNvPr id="28" name="Picture 27">
            <a:extLst>
              <a:ext uri="{FF2B5EF4-FFF2-40B4-BE49-F238E27FC236}">
                <a16:creationId xmlns:a16="http://schemas.microsoft.com/office/drawing/2014/main" id="{3F81D0FC-98F8-42D5-B5A1-BE0F14C98D52}"/>
              </a:ext>
            </a:extLst>
          </p:cNvPr>
          <p:cNvPicPr>
            <a:picLocks noChangeAspect="1"/>
          </p:cNvPicPr>
          <p:nvPr/>
        </p:nvPicPr>
        <p:blipFill rotWithShape="1">
          <a:blip r:embed="rId10"/>
          <a:srcRect t="8224" b="14566"/>
          <a:stretch/>
        </p:blipFill>
        <p:spPr>
          <a:xfrm>
            <a:off x="6519873" y="1912157"/>
            <a:ext cx="1454798" cy="1586781"/>
          </a:xfrm>
          <a:prstGeom prst="rect">
            <a:avLst/>
          </a:prstGeom>
        </p:spPr>
      </p:pic>
      <p:sp>
        <p:nvSpPr>
          <p:cNvPr id="30" name="TextBox 29">
            <a:extLst>
              <a:ext uri="{FF2B5EF4-FFF2-40B4-BE49-F238E27FC236}">
                <a16:creationId xmlns:a16="http://schemas.microsoft.com/office/drawing/2014/main" id="{B6ED2953-2469-4B8C-801C-3A87CA6F8F70}"/>
              </a:ext>
            </a:extLst>
          </p:cNvPr>
          <p:cNvSpPr txBox="1"/>
          <p:nvPr/>
        </p:nvSpPr>
        <p:spPr>
          <a:xfrm flipH="1">
            <a:off x="2058566" y="6360968"/>
            <a:ext cx="550031" cy="369332"/>
          </a:xfrm>
          <a:prstGeom prst="rect">
            <a:avLst/>
          </a:prstGeom>
          <a:noFill/>
        </p:spPr>
        <p:txBody>
          <a:bodyPr wrap="square" rtlCol="0">
            <a:spAutoFit/>
          </a:bodyPr>
          <a:lstStyle/>
          <a:p>
            <a:r>
              <a:rPr lang="en-US" dirty="0"/>
              <a:t>6</a:t>
            </a:r>
          </a:p>
        </p:txBody>
      </p:sp>
      <p:sp>
        <p:nvSpPr>
          <p:cNvPr id="32" name="TextBox 31">
            <a:extLst>
              <a:ext uri="{FF2B5EF4-FFF2-40B4-BE49-F238E27FC236}">
                <a16:creationId xmlns:a16="http://schemas.microsoft.com/office/drawing/2014/main" id="{9D563588-0FC0-4171-AD2A-8689B29114A1}"/>
              </a:ext>
            </a:extLst>
          </p:cNvPr>
          <p:cNvSpPr txBox="1"/>
          <p:nvPr/>
        </p:nvSpPr>
        <p:spPr>
          <a:xfrm flipH="1">
            <a:off x="1159483" y="6360968"/>
            <a:ext cx="550029" cy="369332"/>
          </a:xfrm>
          <a:prstGeom prst="rect">
            <a:avLst/>
          </a:prstGeom>
          <a:noFill/>
        </p:spPr>
        <p:txBody>
          <a:bodyPr wrap="square" rtlCol="0">
            <a:spAutoFit/>
          </a:bodyPr>
          <a:lstStyle/>
          <a:p>
            <a:r>
              <a:rPr lang="en-US" dirty="0"/>
              <a:t>8</a:t>
            </a:r>
          </a:p>
        </p:txBody>
      </p:sp>
      <p:sp>
        <p:nvSpPr>
          <p:cNvPr id="34" name="TextBox 33">
            <a:extLst>
              <a:ext uri="{FF2B5EF4-FFF2-40B4-BE49-F238E27FC236}">
                <a16:creationId xmlns:a16="http://schemas.microsoft.com/office/drawing/2014/main" id="{3F6AC6A0-D9BA-4BD7-A99A-BF4D0D4F8ABE}"/>
              </a:ext>
            </a:extLst>
          </p:cNvPr>
          <p:cNvSpPr txBox="1"/>
          <p:nvPr/>
        </p:nvSpPr>
        <p:spPr>
          <a:xfrm>
            <a:off x="7556069" y="6360968"/>
            <a:ext cx="372218" cy="369332"/>
          </a:xfrm>
          <a:prstGeom prst="rect">
            <a:avLst/>
          </a:prstGeom>
          <a:noFill/>
        </p:spPr>
        <p:txBody>
          <a:bodyPr wrap="none" rtlCol="0">
            <a:spAutoFit/>
          </a:bodyPr>
          <a:lstStyle/>
          <a:p>
            <a:r>
              <a:rPr lang="en-US" dirty="0"/>
              <a:t>-8</a:t>
            </a:r>
          </a:p>
        </p:txBody>
      </p:sp>
      <p:sp>
        <p:nvSpPr>
          <p:cNvPr id="35" name="TextBox 34">
            <a:extLst>
              <a:ext uri="{FF2B5EF4-FFF2-40B4-BE49-F238E27FC236}">
                <a16:creationId xmlns:a16="http://schemas.microsoft.com/office/drawing/2014/main" id="{ED075A09-8F5F-4478-8855-1CC0E66A1A99}"/>
              </a:ext>
            </a:extLst>
          </p:cNvPr>
          <p:cNvSpPr txBox="1"/>
          <p:nvPr/>
        </p:nvSpPr>
        <p:spPr>
          <a:xfrm>
            <a:off x="2746749" y="1542825"/>
            <a:ext cx="1375313" cy="369332"/>
          </a:xfrm>
          <a:prstGeom prst="rect">
            <a:avLst/>
          </a:prstGeom>
          <a:noFill/>
        </p:spPr>
        <p:txBody>
          <a:bodyPr wrap="none" rtlCol="0">
            <a:spAutoFit/>
          </a:bodyPr>
          <a:lstStyle/>
          <a:p>
            <a:pPr algn="ctr"/>
            <a:r>
              <a:rPr lang="en-US" dirty="0"/>
              <a:t>Solar System</a:t>
            </a:r>
          </a:p>
        </p:txBody>
      </p:sp>
      <p:sp>
        <p:nvSpPr>
          <p:cNvPr id="36" name="TextBox 35">
            <a:extLst>
              <a:ext uri="{FF2B5EF4-FFF2-40B4-BE49-F238E27FC236}">
                <a16:creationId xmlns:a16="http://schemas.microsoft.com/office/drawing/2014/main" id="{55ED2DE5-FE0A-46BC-BD25-AF995F6FFB29}"/>
              </a:ext>
            </a:extLst>
          </p:cNvPr>
          <p:cNvSpPr txBox="1"/>
          <p:nvPr/>
        </p:nvSpPr>
        <p:spPr>
          <a:xfrm>
            <a:off x="392797" y="1542825"/>
            <a:ext cx="1005596" cy="369332"/>
          </a:xfrm>
          <a:prstGeom prst="rect">
            <a:avLst/>
          </a:prstGeom>
          <a:noFill/>
        </p:spPr>
        <p:txBody>
          <a:bodyPr wrap="none" rtlCol="0">
            <a:spAutoFit/>
          </a:bodyPr>
          <a:lstStyle/>
          <a:p>
            <a:pPr algn="ctr"/>
            <a:r>
              <a:rPr lang="en-US" dirty="0"/>
              <a:t>Universe</a:t>
            </a:r>
          </a:p>
        </p:txBody>
      </p:sp>
      <p:sp>
        <p:nvSpPr>
          <p:cNvPr id="37" name="TextBox 36">
            <a:extLst>
              <a:ext uri="{FF2B5EF4-FFF2-40B4-BE49-F238E27FC236}">
                <a16:creationId xmlns:a16="http://schemas.microsoft.com/office/drawing/2014/main" id="{5788F0B5-EB77-4F9A-A0B6-E28F8400F10E}"/>
              </a:ext>
            </a:extLst>
          </p:cNvPr>
          <p:cNvSpPr txBox="1"/>
          <p:nvPr/>
        </p:nvSpPr>
        <p:spPr>
          <a:xfrm>
            <a:off x="2811475" y="5396329"/>
            <a:ext cx="682559" cy="369332"/>
          </a:xfrm>
          <a:prstGeom prst="rect">
            <a:avLst/>
          </a:prstGeom>
          <a:noFill/>
        </p:spPr>
        <p:txBody>
          <a:bodyPr wrap="none" rtlCol="0">
            <a:spAutoFit/>
          </a:bodyPr>
          <a:lstStyle/>
          <a:p>
            <a:r>
              <a:rPr lang="en-US" dirty="0"/>
              <a:t>Earth</a:t>
            </a:r>
          </a:p>
        </p:txBody>
      </p:sp>
      <p:sp>
        <p:nvSpPr>
          <p:cNvPr id="38" name="TextBox 37">
            <a:extLst>
              <a:ext uri="{FF2B5EF4-FFF2-40B4-BE49-F238E27FC236}">
                <a16:creationId xmlns:a16="http://schemas.microsoft.com/office/drawing/2014/main" id="{CF7CD0C0-3890-431D-AD6F-C4A70EC87F70}"/>
              </a:ext>
            </a:extLst>
          </p:cNvPr>
          <p:cNvSpPr txBox="1"/>
          <p:nvPr/>
        </p:nvSpPr>
        <p:spPr>
          <a:xfrm>
            <a:off x="987841" y="5432724"/>
            <a:ext cx="806118" cy="369332"/>
          </a:xfrm>
          <a:prstGeom prst="rect">
            <a:avLst/>
          </a:prstGeom>
          <a:noFill/>
        </p:spPr>
        <p:txBody>
          <a:bodyPr wrap="none" rtlCol="0">
            <a:spAutoFit/>
          </a:bodyPr>
          <a:lstStyle/>
          <a:p>
            <a:r>
              <a:rPr lang="en-US" dirty="0"/>
              <a:t>Galaxy</a:t>
            </a:r>
          </a:p>
        </p:txBody>
      </p:sp>
      <p:pic>
        <p:nvPicPr>
          <p:cNvPr id="39" name="Picture 38">
            <a:extLst>
              <a:ext uri="{FF2B5EF4-FFF2-40B4-BE49-F238E27FC236}">
                <a16:creationId xmlns:a16="http://schemas.microsoft.com/office/drawing/2014/main" id="{620E6D72-07D6-41A5-91DD-37006CE00D25}"/>
              </a:ext>
            </a:extLst>
          </p:cNvPr>
          <p:cNvPicPr>
            <a:picLocks noChangeAspect="1"/>
          </p:cNvPicPr>
          <p:nvPr/>
        </p:nvPicPr>
        <p:blipFill>
          <a:blip r:embed="rId11"/>
          <a:stretch>
            <a:fillRect/>
          </a:stretch>
        </p:blipFill>
        <p:spPr>
          <a:xfrm>
            <a:off x="7406392" y="3753343"/>
            <a:ext cx="1682611" cy="1525392"/>
          </a:xfrm>
          <a:prstGeom prst="rect">
            <a:avLst/>
          </a:prstGeom>
        </p:spPr>
      </p:pic>
    </p:spTree>
    <p:extLst>
      <p:ext uri="{BB962C8B-B14F-4D97-AF65-F5344CB8AC3E}">
        <p14:creationId xmlns:p14="http://schemas.microsoft.com/office/powerpoint/2010/main" val="2363692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27988-0A43-46A3-8E2F-E33A6F66DD8F}"/>
              </a:ext>
            </a:extLst>
          </p:cNvPr>
          <p:cNvSpPr>
            <a:spLocks noGrp="1"/>
          </p:cNvSpPr>
          <p:nvPr>
            <p:ph type="title"/>
          </p:nvPr>
        </p:nvSpPr>
        <p:spPr/>
        <p:txBody>
          <a:bodyPr/>
          <a:lstStyle/>
          <a:p>
            <a:r>
              <a:rPr lang="en-US" dirty="0"/>
              <a:t>Gravity and its Cousins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FC40267-E1F3-4B0E-BC5B-199D70DF2333}"/>
                  </a:ext>
                </a:extLst>
              </p:cNvPr>
              <p:cNvSpPr>
                <a:spLocks noGrp="1"/>
              </p:cNvSpPr>
              <p:nvPr>
                <p:ph idx="1"/>
              </p:nvPr>
            </p:nvSpPr>
            <p:spPr/>
            <p:txBody>
              <a:bodyPr>
                <a:normAutofit fontScale="92500" lnSpcReduction="20000"/>
              </a:bodyPr>
              <a:lstStyle/>
              <a:p>
                <a:r>
                  <a:rPr lang="en-US" dirty="0"/>
                  <a:t>Energy (including matter) moves in a straight line at a constant velocity except:</a:t>
                </a:r>
              </a:p>
              <a:p>
                <a:pPr lvl="1"/>
                <a:r>
                  <a:rPr lang="en-US" dirty="0"/>
                  <a:t>All energy is attracted to all other energy proportional to the amount of energy and the distance between them:</a:t>
                </a:r>
              </a:p>
              <a:p>
                <a:pPr lvl="2"/>
                <a14:m>
                  <m:oMath xmlns:m="http://schemas.openxmlformats.org/officeDocument/2006/math">
                    <m:r>
                      <a:rPr lang="en-US" sz="2600" b="0" i="1" smtClean="0">
                        <a:latin typeface="Cambria Math" panose="02040503050406030204" pitchFamily="18" charset="0"/>
                      </a:rPr>
                      <m:t>𝐹</m:t>
                    </m:r>
                    <m:r>
                      <a:rPr lang="en-US" sz="2600" i="1" smtClean="0">
                        <a:latin typeface="Cambria Math" panose="02040503050406030204" pitchFamily="18" charset="0"/>
                      </a:rPr>
                      <m:t>=</m:t>
                    </m:r>
                    <m:f>
                      <m:fPr>
                        <m:ctrlPr>
                          <a:rPr lang="en-US" sz="2600" i="1" smtClean="0">
                            <a:latin typeface="Cambria Math" panose="02040503050406030204" pitchFamily="18" charset="0"/>
                          </a:rPr>
                        </m:ctrlPr>
                      </m:fPr>
                      <m:num>
                        <m:r>
                          <a:rPr lang="en-US" sz="2600" b="0" i="1" smtClean="0">
                            <a:latin typeface="Cambria Math" panose="02040503050406030204" pitchFamily="18" charset="0"/>
                          </a:rPr>
                          <m:t>𝐺</m:t>
                        </m:r>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𝑀</m:t>
                            </m:r>
                          </m:e>
                          <m:sub>
                            <m:r>
                              <a:rPr lang="en-US" sz="2600" b="0" i="1" smtClean="0">
                                <a:latin typeface="Cambria Math" panose="02040503050406030204" pitchFamily="18" charset="0"/>
                              </a:rPr>
                              <m:t>1</m:t>
                            </m:r>
                          </m:sub>
                        </m:sSub>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𝑀</m:t>
                            </m:r>
                          </m:e>
                          <m:sub>
                            <m:r>
                              <a:rPr lang="en-US" sz="2600" b="0" i="1" smtClean="0">
                                <a:latin typeface="Cambria Math" panose="02040503050406030204" pitchFamily="18" charset="0"/>
                              </a:rPr>
                              <m:t>2</m:t>
                            </m:r>
                          </m:sub>
                        </m:sSub>
                      </m:num>
                      <m:den>
                        <m:sSup>
                          <m:sSupPr>
                            <m:ctrlPr>
                              <a:rPr lang="en-US" sz="2600" i="1" smtClean="0">
                                <a:latin typeface="Cambria Math" panose="02040503050406030204" pitchFamily="18" charset="0"/>
                              </a:rPr>
                            </m:ctrlPr>
                          </m:sSupPr>
                          <m:e>
                            <m:r>
                              <a:rPr lang="en-US" sz="2600" b="0" i="1" smtClean="0">
                                <a:latin typeface="Cambria Math" panose="02040503050406030204" pitchFamily="18" charset="0"/>
                              </a:rPr>
                              <m:t>𝑟</m:t>
                            </m:r>
                          </m:e>
                          <m:sup>
                            <m:r>
                              <a:rPr lang="en-US" sz="2600" b="0" i="1" smtClean="0">
                                <a:latin typeface="Cambria Math" panose="02040503050406030204" pitchFamily="18" charset="0"/>
                              </a:rPr>
                              <m:t>2</m:t>
                            </m:r>
                          </m:sup>
                        </m:sSup>
                      </m:den>
                    </m:f>
                  </m:oMath>
                </a14:m>
                <a:endParaRPr lang="en-US" dirty="0"/>
              </a:p>
              <a:p>
                <a:pPr lvl="1"/>
                <a:r>
                  <a:rPr lang="en-US" dirty="0"/>
                  <a:t>Where there is energy (including matter), space is more dense</a:t>
                </a:r>
              </a:p>
              <a:p>
                <a:r>
                  <a:rPr lang="en-US" dirty="0"/>
                  <a:t>Related to gravity:</a:t>
                </a:r>
              </a:p>
              <a:p>
                <a:pPr lvl="1"/>
                <a:r>
                  <a:rPr lang="en-US" dirty="0"/>
                  <a:t>Centripetal force is similar but proportional to :</a:t>
                </a:r>
              </a:p>
              <a:p>
                <a:pPr lvl="2"/>
                <a14:m>
                  <m:oMath xmlns:m="http://schemas.openxmlformats.org/officeDocument/2006/math">
                    <m:r>
                      <a:rPr lang="en-US" sz="2600" i="1">
                        <a:latin typeface="Cambria Math" panose="02040503050406030204" pitchFamily="18" charset="0"/>
                      </a:rPr>
                      <m:t>𝐹</m:t>
                    </m:r>
                    <m:r>
                      <a:rPr lang="en-US" sz="2600" i="1">
                        <a:latin typeface="Cambria Math" panose="02040503050406030204" pitchFamily="18" charset="0"/>
                      </a:rPr>
                      <m:t>=</m:t>
                    </m:r>
                    <m:f>
                      <m:fPr>
                        <m:ctrlPr>
                          <a:rPr lang="en-US" sz="2600" i="1">
                            <a:latin typeface="Cambria Math" panose="02040503050406030204" pitchFamily="18" charset="0"/>
                          </a:rPr>
                        </m:ctrlPr>
                      </m:fPr>
                      <m:num>
                        <m:r>
                          <a:rPr lang="en-US" sz="2600" b="0" i="1" smtClean="0">
                            <a:latin typeface="Cambria Math" panose="02040503050406030204" pitchFamily="18" charset="0"/>
                          </a:rPr>
                          <m:t>𝑀</m:t>
                        </m:r>
                        <m:sSup>
                          <m:sSupPr>
                            <m:ctrlPr>
                              <a:rPr lang="en-US" sz="2600" b="0" i="1" smtClean="0">
                                <a:latin typeface="Cambria Math" panose="02040503050406030204" pitchFamily="18" charset="0"/>
                              </a:rPr>
                            </m:ctrlPr>
                          </m:sSupPr>
                          <m:e>
                            <m:r>
                              <a:rPr lang="en-US" sz="2600" b="0" i="1" smtClean="0">
                                <a:latin typeface="Cambria Math" panose="02040503050406030204" pitchFamily="18" charset="0"/>
                              </a:rPr>
                              <m:t>𝑉</m:t>
                            </m:r>
                          </m:e>
                          <m:sup>
                            <m:r>
                              <a:rPr lang="en-US" sz="2600" b="0" i="1" smtClean="0">
                                <a:latin typeface="Cambria Math" panose="02040503050406030204" pitchFamily="18" charset="0"/>
                              </a:rPr>
                              <m:t>2</m:t>
                            </m:r>
                          </m:sup>
                        </m:sSup>
                      </m:num>
                      <m:den>
                        <m:r>
                          <a:rPr lang="en-US" sz="2600" b="0" i="1" smtClean="0">
                            <a:latin typeface="Cambria Math" panose="02040503050406030204" pitchFamily="18" charset="0"/>
                          </a:rPr>
                          <m:t>𝑟</m:t>
                        </m:r>
                      </m:den>
                    </m:f>
                  </m:oMath>
                </a14:m>
                <a:endParaRPr lang="en-US" dirty="0"/>
              </a:p>
              <a:p>
                <a:pPr lvl="1"/>
                <a:r>
                  <a:rPr lang="en-US" dirty="0"/>
                  <a:t>Acceleration is also similar:</a:t>
                </a:r>
              </a:p>
              <a:p>
                <a:pPr lvl="2"/>
                <a14:m>
                  <m:oMath xmlns:m="http://schemas.openxmlformats.org/officeDocument/2006/math">
                    <m:r>
                      <a:rPr lang="en-US" sz="2600" i="1">
                        <a:latin typeface="Cambria Math" panose="02040503050406030204" pitchFamily="18" charset="0"/>
                      </a:rPr>
                      <m:t>𝐹</m:t>
                    </m:r>
                    <m:r>
                      <a:rPr lang="en-US" sz="2600" i="1">
                        <a:latin typeface="Cambria Math" panose="02040503050406030204" pitchFamily="18" charset="0"/>
                      </a:rPr>
                      <m:t>=</m:t>
                    </m:r>
                    <m:r>
                      <a:rPr lang="en-US" sz="2600" i="1">
                        <a:latin typeface="Cambria Math" panose="02040503050406030204" pitchFamily="18" charset="0"/>
                      </a:rPr>
                      <m:t>𝑀𝐴</m:t>
                    </m:r>
                  </m:oMath>
                </a14:m>
                <a:endParaRPr lang="en-US" sz="2600" dirty="0"/>
              </a:p>
              <a:p>
                <a:pPr lvl="2"/>
                <a:endParaRPr lang="en-US" dirty="0"/>
              </a:p>
              <a:p>
                <a:endParaRPr lang="en-US" dirty="0"/>
              </a:p>
            </p:txBody>
          </p:sp>
        </mc:Choice>
        <mc:Fallback xmlns="">
          <p:sp>
            <p:nvSpPr>
              <p:cNvPr id="3" name="Content Placeholder 2">
                <a:extLst>
                  <a:ext uri="{FF2B5EF4-FFF2-40B4-BE49-F238E27FC236}">
                    <a16:creationId xmlns:a16="http://schemas.microsoft.com/office/drawing/2014/main" id="{6FC40267-E1F3-4B0E-BC5B-199D70DF2333}"/>
                  </a:ext>
                </a:extLst>
              </p:cNvPr>
              <p:cNvSpPr>
                <a:spLocks noGrp="1" noRot="1" noChangeAspect="1" noMove="1" noResize="1" noEditPoints="1" noAdjustHandles="1" noChangeArrowheads="1" noChangeShapeType="1" noTextEdit="1"/>
              </p:cNvSpPr>
              <p:nvPr>
                <p:ph idx="1"/>
              </p:nvPr>
            </p:nvSpPr>
            <p:spPr>
              <a:blipFill>
                <a:blip r:embed="rId3"/>
                <a:stretch>
                  <a:fillRect l="-1159" t="-3501"/>
                </a:stretch>
              </a:blipFill>
            </p:spPr>
            <p:txBody>
              <a:bodyPr/>
              <a:lstStyle/>
              <a:p>
                <a:r>
                  <a:rPr lang="en-US">
                    <a:noFill/>
                  </a:rPr>
                  <a:t> </a:t>
                </a:r>
              </a:p>
            </p:txBody>
          </p:sp>
        </mc:Fallback>
      </mc:AlternateContent>
    </p:spTree>
    <p:extLst>
      <p:ext uri="{BB962C8B-B14F-4D97-AF65-F5344CB8AC3E}">
        <p14:creationId xmlns:p14="http://schemas.microsoft.com/office/powerpoint/2010/main" val="24790882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A2A5A-934D-4A3D-996B-BC0A8777B75B}"/>
              </a:ext>
            </a:extLst>
          </p:cNvPr>
          <p:cNvSpPr>
            <a:spLocks noGrp="1"/>
          </p:cNvSpPr>
          <p:nvPr>
            <p:ph type="title"/>
          </p:nvPr>
        </p:nvSpPr>
        <p:spPr/>
        <p:txBody>
          <a:bodyPr/>
          <a:lstStyle/>
          <a:p>
            <a:r>
              <a:rPr lang="en-US" dirty="0"/>
              <a:t>Special Relativity</a:t>
            </a:r>
          </a:p>
        </p:txBody>
      </p:sp>
      <p:sp>
        <p:nvSpPr>
          <p:cNvPr id="3" name="Content Placeholder 2">
            <a:extLst>
              <a:ext uri="{FF2B5EF4-FFF2-40B4-BE49-F238E27FC236}">
                <a16:creationId xmlns:a16="http://schemas.microsoft.com/office/drawing/2014/main" id="{D5839477-72CE-4BF3-9184-6B1F8FE24662}"/>
              </a:ext>
            </a:extLst>
          </p:cNvPr>
          <p:cNvSpPr>
            <a:spLocks noGrp="1"/>
          </p:cNvSpPr>
          <p:nvPr>
            <p:ph idx="1"/>
          </p:nvPr>
        </p:nvSpPr>
        <p:spPr/>
        <p:txBody>
          <a:bodyPr/>
          <a:lstStyle/>
          <a:p>
            <a:r>
              <a:rPr lang="en-US" dirty="0"/>
              <a:t>Free energy moves at light speed no matter what</a:t>
            </a:r>
          </a:p>
          <a:p>
            <a:r>
              <a:rPr lang="en-US" dirty="0"/>
              <a:t>As a clock increases in speed it will slow down relative to someone that is not moving as fast</a:t>
            </a:r>
          </a:p>
          <a:p>
            <a:r>
              <a:rPr lang="en-US" dirty="0"/>
              <a:t>Example:</a:t>
            </a:r>
          </a:p>
          <a:p>
            <a:pPr lvl="1"/>
            <a:r>
              <a:rPr lang="en-US" dirty="0"/>
              <a:t>If you leave the earth and fly at 10% of light speed, when you return to the earth, you will be younger than your twin.</a:t>
            </a:r>
          </a:p>
        </p:txBody>
      </p:sp>
    </p:spTree>
    <p:extLst>
      <p:ext uri="{BB962C8B-B14F-4D97-AF65-F5344CB8AC3E}">
        <p14:creationId xmlns:p14="http://schemas.microsoft.com/office/powerpoint/2010/main" val="2592464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1E392-3281-4403-A858-A395CEDFB85D}"/>
              </a:ext>
            </a:extLst>
          </p:cNvPr>
          <p:cNvSpPr>
            <a:spLocks noGrp="1"/>
          </p:cNvSpPr>
          <p:nvPr>
            <p:ph type="title"/>
          </p:nvPr>
        </p:nvSpPr>
        <p:spPr/>
        <p:txBody>
          <a:bodyPr/>
          <a:lstStyle/>
          <a:p>
            <a:r>
              <a:rPr lang="en-US" dirty="0"/>
              <a:t>Time and Velocity</a:t>
            </a:r>
          </a:p>
        </p:txBody>
      </p:sp>
      <p:sp>
        <p:nvSpPr>
          <p:cNvPr id="3" name="Content Placeholder 2">
            <a:extLst>
              <a:ext uri="{FF2B5EF4-FFF2-40B4-BE49-F238E27FC236}">
                <a16:creationId xmlns:a16="http://schemas.microsoft.com/office/drawing/2014/main" id="{624CEB17-A655-402A-A680-357076ABE1D3}"/>
              </a:ext>
            </a:extLst>
          </p:cNvPr>
          <p:cNvSpPr>
            <a:spLocks noGrp="1"/>
          </p:cNvSpPr>
          <p:nvPr>
            <p:ph idx="1"/>
          </p:nvPr>
        </p:nvSpPr>
        <p:spPr/>
        <p:txBody>
          <a:bodyPr/>
          <a:lstStyle/>
          <a:p>
            <a:r>
              <a:rPr lang="en-US" dirty="0"/>
              <a:t>Time slows down as speed increases</a:t>
            </a:r>
          </a:p>
          <a:p>
            <a:pPr lvl="1"/>
            <a:r>
              <a:rPr lang="en-US" dirty="0"/>
              <a:t>Matter cannot reach the speed of light</a:t>
            </a:r>
          </a:p>
          <a:p>
            <a:pPr lvl="1"/>
            <a:r>
              <a:rPr lang="en-US" dirty="0"/>
              <a:t>Energy moves at the speed of light and does not age</a:t>
            </a:r>
          </a:p>
        </p:txBody>
      </p:sp>
      <p:sp>
        <p:nvSpPr>
          <p:cNvPr id="4" name="Oval 3">
            <a:extLst>
              <a:ext uri="{FF2B5EF4-FFF2-40B4-BE49-F238E27FC236}">
                <a16:creationId xmlns:a16="http://schemas.microsoft.com/office/drawing/2014/main" id="{43E800B9-D2D0-4325-B88A-9FDD39571D92}"/>
              </a:ext>
            </a:extLst>
          </p:cNvPr>
          <p:cNvSpPr/>
          <p:nvPr/>
        </p:nvSpPr>
        <p:spPr>
          <a:xfrm>
            <a:off x="7042710" y="3838884"/>
            <a:ext cx="1159727" cy="2653990"/>
          </a:xfrm>
          <a:prstGeom prst="ellipse">
            <a:avLst/>
          </a:prstGeom>
          <a:solidFill>
            <a:schemeClr val="bg1"/>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A8304402-D480-42BD-92FB-1B34C3C3A2A6}"/>
              </a:ext>
            </a:extLst>
          </p:cNvPr>
          <p:cNvCxnSpPr/>
          <p:nvPr/>
        </p:nvCxnSpPr>
        <p:spPr>
          <a:xfrm>
            <a:off x="7252492" y="5154728"/>
            <a:ext cx="780586" cy="0"/>
          </a:xfrm>
          <a:prstGeom prst="straightConnector1">
            <a:avLst/>
          </a:prstGeom>
          <a:ln w="3810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6" name="Chord 5">
            <a:extLst>
              <a:ext uri="{FF2B5EF4-FFF2-40B4-BE49-F238E27FC236}">
                <a16:creationId xmlns:a16="http://schemas.microsoft.com/office/drawing/2014/main" id="{889284F3-2B7F-4486-B9EF-B3FC9455DC84}"/>
              </a:ext>
            </a:extLst>
          </p:cNvPr>
          <p:cNvSpPr/>
          <p:nvPr/>
        </p:nvSpPr>
        <p:spPr>
          <a:xfrm>
            <a:off x="4047892" y="3699494"/>
            <a:ext cx="1561171" cy="2793380"/>
          </a:xfrm>
          <a:prstGeom prst="chord">
            <a:avLst>
              <a:gd name="adj1" fmla="val 5320517"/>
              <a:gd name="adj2" fmla="val 1618670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oon 6">
            <a:extLst>
              <a:ext uri="{FF2B5EF4-FFF2-40B4-BE49-F238E27FC236}">
                <a16:creationId xmlns:a16="http://schemas.microsoft.com/office/drawing/2014/main" id="{64F77284-B3C1-4E67-A0B3-0B0D1BED2430}"/>
              </a:ext>
            </a:extLst>
          </p:cNvPr>
          <p:cNvSpPr/>
          <p:nvPr/>
        </p:nvSpPr>
        <p:spPr>
          <a:xfrm>
            <a:off x="1110922" y="3699494"/>
            <a:ext cx="735980" cy="2709747"/>
          </a:xfrm>
          <a:prstGeom prst="mo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3520CAA6-5BF0-4E7C-8CA1-F01EAA3AF7C9}"/>
              </a:ext>
            </a:extLst>
          </p:cNvPr>
          <p:cNvCxnSpPr>
            <a:cxnSpLocks/>
          </p:cNvCxnSpPr>
          <p:nvPr/>
        </p:nvCxnSpPr>
        <p:spPr>
          <a:xfrm>
            <a:off x="4166838" y="5015338"/>
            <a:ext cx="572430" cy="0"/>
          </a:xfrm>
          <a:prstGeom prst="straightConnector1">
            <a:avLst/>
          </a:prstGeom>
          <a:ln w="3810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309C64D-BF8C-47A2-BFE0-C98FFAE3EB92}"/>
              </a:ext>
            </a:extLst>
          </p:cNvPr>
          <p:cNvCxnSpPr>
            <a:cxnSpLocks/>
            <a:endCxn id="7" idx="3"/>
          </p:cNvCxnSpPr>
          <p:nvPr/>
        </p:nvCxnSpPr>
        <p:spPr>
          <a:xfrm flipV="1">
            <a:off x="1110922" y="5054368"/>
            <a:ext cx="367990" cy="7436"/>
          </a:xfrm>
          <a:prstGeom prst="straightConnector1">
            <a:avLst/>
          </a:prstGeom>
          <a:ln w="3810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29487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A5118-8AFC-414C-BB4D-629E21A42004}"/>
              </a:ext>
            </a:extLst>
          </p:cNvPr>
          <p:cNvSpPr>
            <a:spLocks noGrp="1"/>
          </p:cNvSpPr>
          <p:nvPr>
            <p:ph type="title"/>
          </p:nvPr>
        </p:nvSpPr>
        <p:spPr/>
        <p:txBody>
          <a:bodyPr/>
          <a:lstStyle/>
          <a:p>
            <a:r>
              <a:rPr lang="en-US" dirty="0"/>
              <a:t>Jim’s Theory</a:t>
            </a:r>
          </a:p>
        </p:txBody>
      </p:sp>
      <p:sp>
        <p:nvSpPr>
          <p:cNvPr id="3" name="Content Placeholder 2">
            <a:extLst>
              <a:ext uri="{FF2B5EF4-FFF2-40B4-BE49-F238E27FC236}">
                <a16:creationId xmlns:a16="http://schemas.microsoft.com/office/drawing/2014/main" id="{319154C6-DA65-4519-906C-FDAE8D207004}"/>
              </a:ext>
            </a:extLst>
          </p:cNvPr>
          <p:cNvSpPr>
            <a:spLocks noGrp="1"/>
          </p:cNvSpPr>
          <p:nvPr>
            <p:ph idx="1"/>
          </p:nvPr>
        </p:nvSpPr>
        <p:spPr/>
        <p:txBody>
          <a:bodyPr>
            <a:normAutofit fontScale="92500"/>
          </a:bodyPr>
          <a:lstStyle/>
          <a:p>
            <a:r>
              <a:rPr lang="en-US" dirty="0"/>
              <a:t>Everything is moving at the speed of light</a:t>
            </a:r>
          </a:p>
          <a:p>
            <a:r>
              <a:rPr lang="en-US" dirty="0"/>
              <a:t>Free energy moves at the speed of light through space</a:t>
            </a:r>
          </a:p>
          <a:p>
            <a:r>
              <a:rPr lang="en-US" dirty="0"/>
              <a:t>Trapped energy (matter) vibrates back and forth at the speed of light</a:t>
            </a:r>
          </a:p>
          <a:p>
            <a:pPr lvl="1"/>
            <a:r>
              <a:rPr lang="en-US" dirty="0"/>
              <a:t>Time passing requires this vibration</a:t>
            </a:r>
          </a:p>
          <a:p>
            <a:pPr lvl="1"/>
            <a:r>
              <a:rPr lang="en-US" dirty="0"/>
              <a:t>As the speed of matter increases, it cannot move forward faster than the speed of light so it loses time until at the speed of light the vibrations stop as matter becomes energy</a:t>
            </a:r>
          </a:p>
          <a:p>
            <a:r>
              <a:rPr lang="en-US" dirty="0"/>
              <a:t>When things get really dense, matter can no longer vibrate and there is no change in time</a:t>
            </a:r>
          </a:p>
        </p:txBody>
      </p:sp>
    </p:spTree>
    <p:extLst>
      <p:ext uri="{BB962C8B-B14F-4D97-AF65-F5344CB8AC3E}">
        <p14:creationId xmlns:p14="http://schemas.microsoft.com/office/powerpoint/2010/main" val="1454245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2EE434D4-C3D2-4171-BDBC-FFDCD7F06BB2}"/>
              </a:ext>
            </a:extLst>
          </p:cNvPr>
          <p:cNvSpPr>
            <a:spLocks noGrp="1"/>
          </p:cNvSpPr>
          <p:nvPr>
            <p:ph type="title"/>
          </p:nvPr>
        </p:nvSpPr>
        <p:spPr/>
        <p:txBody>
          <a:bodyPr/>
          <a:lstStyle/>
          <a:p>
            <a:r>
              <a:rPr lang="en-US" dirty="0"/>
              <a:t>Time and Gravity</a:t>
            </a:r>
          </a:p>
        </p:txBody>
      </p:sp>
      <p:sp>
        <p:nvSpPr>
          <p:cNvPr id="18" name="Content Placeholder 17">
            <a:extLst>
              <a:ext uri="{FF2B5EF4-FFF2-40B4-BE49-F238E27FC236}">
                <a16:creationId xmlns:a16="http://schemas.microsoft.com/office/drawing/2014/main" id="{1AE46F8C-9461-40F4-9D1D-6831188FA7BF}"/>
              </a:ext>
            </a:extLst>
          </p:cNvPr>
          <p:cNvSpPr>
            <a:spLocks noGrp="1"/>
          </p:cNvSpPr>
          <p:nvPr>
            <p:ph idx="1"/>
          </p:nvPr>
        </p:nvSpPr>
        <p:spPr/>
        <p:txBody>
          <a:bodyPr/>
          <a:lstStyle/>
          <a:p>
            <a:r>
              <a:rPr lang="en-US" dirty="0"/>
              <a:t>Time slows down as gravity increases</a:t>
            </a:r>
          </a:p>
          <a:p>
            <a:pPr lvl="1"/>
            <a:r>
              <a:rPr lang="en-US" dirty="0"/>
              <a:t>Time slows as density increases</a:t>
            </a:r>
          </a:p>
          <a:p>
            <a:pPr lvl="1"/>
            <a:r>
              <a:rPr lang="en-US" dirty="0"/>
              <a:t>Time stops when enough matter is squeezed into a very small space (i.e. the Earth into something the size of an atom).</a:t>
            </a:r>
          </a:p>
          <a:p>
            <a:pPr lvl="1"/>
            <a:r>
              <a:rPr lang="en-US" dirty="0"/>
              <a:t>Density prevents vibrations</a:t>
            </a:r>
          </a:p>
        </p:txBody>
      </p:sp>
    </p:spTree>
    <p:extLst>
      <p:ext uri="{BB962C8B-B14F-4D97-AF65-F5344CB8AC3E}">
        <p14:creationId xmlns:p14="http://schemas.microsoft.com/office/powerpoint/2010/main" val="21365561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BA33A2-B8AD-4D6F-9333-D18887871A64}"/>
              </a:ext>
            </a:extLst>
          </p:cNvPr>
          <p:cNvPicPr>
            <a:picLocks noChangeAspect="1"/>
          </p:cNvPicPr>
          <p:nvPr/>
        </p:nvPicPr>
        <p:blipFill rotWithShape="1">
          <a:blip r:embed="rId3"/>
          <a:srcRect l="14701" t="5210" r="13455" b="20039"/>
          <a:stretch/>
        </p:blipFill>
        <p:spPr>
          <a:xfrm rot="5400000">
            <a:off x="1128942" y="-1128941"/>
            <a:ext cx="6886118" cy="9144001"/>
          </a:xfrm>
          <a:prstGeom prst="rect">
            <a:avLst/>
          </a:prstGeom>
        </p:spPr>
      </p:pic>
      <p:sp>
        <p:nvSpPr>
          <p:cNvPr id="2" name="TextBox 1">
            <a:extLst>
              <a:ext uri="{FF2B5EF4-FFF2-40B4-BE49-F238E27FC236}">
                <a16:creationId xmlns:a16="http://schemas.microsoft.com/office/drawing/2014/main" id="{89FE9EC4-901B-49BA-B99F-599B406ECB60}"/>
              </a:ext>
            </a:extLst>
          </p:cNvPr>
          <p:cNvSpPr txBox="1"/>
          <p:nvPr/>
        </p:nvSpPr>
        <p:spPr>
          <a:xfrm>
            <a:off x="715108" y="5697415"/>
            <a:ext cx="184731" cy="646331"/>
          </a:xfrm>
          <a:prstGeom prst="rect">
            <a:avLst/>
          </a:prstGeom>
          <a:noFill/>
        </p:spPr>
        <p:txBody>
          <a:bodyPr wrap="none" rtlCol="0">
            <a:spAutoFit/>
          </a:bodyPr>
          <a:lstStyle/>
          <a:p>
            <a:endParaRPr lang="en-US" dirty="0"/>
          </a:p>
          <a:p>
            <a:endParaRPr lang="en-US" dirty="0"/>
          </a:p>
        </p:txBody>
      </p:sp>
    </p:spTree>
    <p:extLst>
      <p:ext uri="{BB962C8B-B14F-4D97-AF65-F5344CB8AC3E}">
        <p14:creationId xmlns:p14="http://schemas.microsoft.com/office/powerpoint/2010/main" val="2687137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50EE7-6D0F-48E3-BD53-0B8175940109}"/>
              </a:ext>
            </a:extLst>
          </p:cNvPr>
          <p:cNvSpPr>
            <a:spLocks noGrp="1"/>
          </p:cNvSpPr>
          <p:nvPr>
            <p:ph type="title"/>
          </p:nvPr>
        </p:nvSpPr>
        <p:spPr>
          <a:xfrm>
            <a:off x="628650" y="365127"/>
            <a:ext cx="7886700" cy="1041642"/>
          </a:xfrm>
        </p:spPr>
        <p:txBody>
          <a:bodyPr/>
          <a:lstStyle/>
          <a:p>
            <a:r>
              <a:rPr lang="en-US" dirty="0"/>
              <a:t>Dark Matter / Dark Energy</a:t>
            </a:r>
          </a:p>
        </p:txBody>
      </p:sp>
      <p:sp>
        <p:nvSpPr>
          <p:cNvPr id="3" name="Content Placeholder 2">
            <a:extLst>
              <a:ext uri="{FF2B5EF4-FFF2-40B4-BE49-F238E27FC236}">
                <a16:creationId xmlns:a16="http://schemas.microsoft.com/office/drawing/2014/main" id="{21A9BA20-D90A-474B-A3A1-886ED13DCFE6}"/>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81AF5550-D5CC-4CFA-9CD4-4379FD448826}"/>
              </a:ext>
            </a:extLst>
          </p:cNvPr>
          <p:cNvPicPr>
            <a:picLocks noChangeAspect="1"/>
          </p:cNvPicPr>
          <p:nvPr/>
        </p:nvPicPr>
        <p:blipFill>
          <a:blip r:embed="rId3"/>
          <a:stretch>
            <a:fillRect/>
          </a:stretch>
        </p:blipFill>
        <p:spPr>
          <a:xfrm>
            <a:off x="0" y="1406768"/>
            <a:ext cx="9179945" cy="7760678"/>
          </a:xfrm>
          <a:prstGeom prst="rect">
            <a:avLst/>
          </a:prstGeom>
        </p:spPr>
      </p:pic>
      <p:sp>
        <p:nvSpPr>
          <p:cNvPr id="7" name="TextBox 6">
            <a:extLst>
              <a:ext uri="{FF2B5EF4-FFF2-40B4-BE49-F238E27FC236}">
                <a16:creationId xmlns:a16="http://schemas.microsoft.com/office/drawing/2014/main" id="{3D1D3774-9353-4DA8-90A4-D37853C73DB9}"/>
              </a:ext>
            </a:extLst>
          </p:cNvPr>
          <p:cNvSpPr txBox="1"/>
          <p:nvPr/>
        </p:nvSpPr>
        <p:spPr>
          <a:xfrm>
            <a:off x="8440025" y="6673334"/>
            <a:ext cx="703975" cy="369332"/>
          </a:xfrm>
          <a:prstGeom prst="rect">
            <a:avLst/>
          </a:prstGeom>
          <a:noFill/>
        </p:spPr>
        <p:txBody>
          <a:bodyPr wrap="none" rtlCol="0">
            <a:spAutoFit/>
          </a:bodyPr>
          <a:lstStyle/>
          <a:p>
            <a:r>
              <a:rPr lang="en-US" dirty="0"/>
              <a:t>NASA</a:t>
            </a:r>
          </a:p>
        </p:txBody>
      </p:sp>
    </p:spTree>
    <p:extLst>
      <p:ext uri="{BB962C8B-B14F-4D97-AF65-F5344CB8AC3E}">
        <p14:creationId xmlns:p14="http://schemas.microsoft.com/office/powerpoint/2010/main" val="10249285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DE042-F619-4AA5-847F-F684EECF18CA}"/>
              </a:ext>
            </a:extLst>
          </p:cNvPr>
          <p:cNvSpPr>
            <a:spLocks noGrp="1"/>
          </p:cNvSpPr>
          <p:nvPr>
            <p:ph type="title"/>
          </p:nvPr>
        </p:nvSpPr>
        <p:spPr/>
        <p:txBody>
          <a:bodyPr/>
          <a:lstStyle/>
          <a:p>
            <a:r>
              <a:rPr lang="en-US" dirty="0"/>
              <a:t>Summary 2</a:t>
            </a:r>
          </a:p>
        </p:txBody>
      </p:sp>
      <p:sp>
        <p:nvSpPr>
          <p:cNvPr id="3" name="Content Placeholder 2">
            <a:extLst>
              <a:ext uri="{FF2B5EF4-FFF2-40B4-BE49-F238E27FC236}">
                <a16:creationId xmlns:a16="http://schemas.microsoft.com/office/drawing/2014/main" id="{032FD81E-4391-47DE-A192-621E15E6D452}"/>
              </a:ext>
            </a:extLst>
          </p:cNvPr>
          <p:cNvSpPr>
            <a:spLocks noGrp="1"/>
          </p:cNvSpPr>
          <p:nvPr>
            <p:ph idx="1"/>
          </p:nvPr>
        </p:nvSpPr>
        <p:spPr/>
        <p:txBody>
          <a:bodyPr/>
          <a:lstStyle/>
          <a:p>
            <a:r>
              <a:rPr lang="en-US" dirty="0"/>
              <a:t>Current theories based on observation:</a:t>
            </a:r>
          </a:p>
          <a:p>
            <a:pPr lvl="1"/>
            <a:r>
              <a:rPr lang="en-US" dirty="0"/>
              <a:t>5% matter we can detect</a:t>
            </a:r>
          </a:p>
          <a:p>
            <a:pPr lvl="1"/>
            <a:r>
              <a:rPr lang="en-US" dirty="0"/>
              <a:t>0.005% EMR</a:t>
            </a:r>
          </a:p>
          <a:p>
            <a:pPr lvl="1"/>
            <a:r>
              <a:rPr lang="en-US" dirty="0"/>
              <a:t>68% of the universe is dark energy</a:t>
            </a:r>
          </a:p>
          <a:p>
            <a:pPr lvl="1"/>
            <a:r>
              <a:rPr lang="en-US" dirty="0"/>
              <a:t>27% is dark matter</a:t>
            </a:r>
          </a:p>
          <a:p>
            <a:r>
              <a:rPr lang="en-US" dirty="0"/>
              <a:t>What if free energy is repulsive and matter is attractive?</a:t>
            </a:r>
          </a:p>
          <a:p>
            <a:pPr lvl="1"/>
            <a:r>
              <a:rPr lang="en-US" dirty="0"/>
              <a:t>Covers increasing expansion of universe and gravity</a:t>
            </a:r>
          </a:p>
          <a:p>
            <a:pPr lvl="1"/>
            <a:r>
              <a:rPr lang="en-US" dirty="0"/>
              <a:t>Leaves electromagnetism, strong and weak forces</a:t>
            </a:r>
          </a:p>
        </p:txBody>
      </p:sp>
    </p:spTree>
    <p:extLst>
      <p:ext uri="{BB962C8B-B14F-4D97-AF65-F5344CB8AC3E}">
        <p14:creationId xmlns:p14="http://schemas.microsoft.com/office/powerpoint/2010/main" val="29659096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FBC82-CA8C-4A08-83B3-974050DBE281}"/>
              </a:ext>
            </a:extLst>
          </p:cNvPr>
          <p:cNvSpPr>
            <a:spLocks noGrp="1"/>
          </p:cNvSpPr>
          <p:nvPr>
            <p:ph type="title"/>
          </p:nvPr>
        </p:nvSpPr>
        <p:spPr/>
        <p:txBody>
          <a:bodyPr/>
          <a:lstStyle/>
          <a:p>
            <a:r>
              <a:rPr lang="en-US" dirty="0"/>
              <a:t>We Know a Lot, But…</a:t>
            </a:r>
          </a:p>
        </p:txBody>
      </p:sp>
      <p:sp>
        <p:nvSpPr>
          <p:cNvPr id="3" name="Content Placeholder 2">
            <a:extLst>
              <a:ext uri="{FF2B5EF4-FFF2-40B4-BE49-F238E27FC236}">
                <a16:creationId xmlns:a16="http://schemas.microsoft.com/office/drawing/2014/main" id="{DD691257-FAAD-434E-A38E-156D75CC75E3}"/>
              </a:ext>
            </a:extLst>
          </p:cNvPr>
          <p:cNvSpPr>
            <a:spLocks noGrp="1"/>
          </p:cNvSpPr>
          <p:nvPr>
            <p:ph idx="1"/>
          </p:nvPr>
        </p:nvSpPr>
        <p:spPr/>
        <p:txBody>
          <a:bodyPr>
            <a:normAutofit/>
          </a:bodyPr>
          <a:lstStyle/>
          <a:p>
            <a:r>
              <a:rPr lang="en-US" dirty="0"/>
              <a:t>We may figure out:</a:t>
            </a:r>
          </a:p>
          <a:p>
            <a:pPr lvl="1"/>
            <a:r>
              <a:rPr lang="en-US" dirty="0"/>
              <a:t>Nature of the forces</a:t>
            </a:r>
          </a:p>
          <a:p>
            <a:r>
              <a:rPr lang="en-US" dirty="0"/>
              <a:t>We will probably never understand:</a:t>
            </a:r>
          </a:p>
          <a:p>
            <a:pPr lvl="1"/>
            <a:r>
              <a:rPr lang="en-US" dirty="0"/>
              <a:t>How the universe started or how it will end</a:t>
            </a:r>
          </a:p>
          <a:p>
            <a:pPr lvl="1"/>
            <a:r>
              <a:rPr lang="en-US" dirty="0"/>
              <a:t>The true nature of the fabric of space</a:t>
            </a:r>
          </a:p>
          <a:p>
            <a:pPr lvl="1"/>
            <a:r>
              <a:rPr lang="en-US" dirty="0"/>
              <a:t>What happens after we die</a:t>
            </a:r>
          </a:p>
          <a:p>
            <a:r>
              <a:rPr lang="en-US" dirty="0"/>
              <a:t>This leaves us a lot of room for imagination, spirit, and some great movies</a:t>
            </a:r>
          </a:p>
          <a:p>
            <a:endParaRPr lang="en-US" dirty="0"/>
          </a:p>
        </p:txBody>
      </p:sp>
    </p:spTree>
    <p:extLst>
      <p:ext uri="{BB962C8B-B14F-4D97-AF65-F5344CB8AC3E}">
        <p14:creationId xmlns:p14="http://schemas.microsoft.com/office/powerpoint/2010/main" val="2645960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E199F-E46D-4B71-96C6-FEECDF032DA7}"/>
              </a:ext>
            </a:extLst>
          </p:cNvPr>
          <p:cNvSpPr>
            <a:spLocks noGrp="1"/>
          </p:cNvSpPr>
          <p:nvPr>
            <p:ph type="title"/>
          </p:nvPr>
        </p:nvSpPr>
        <p:spPr/>
        <p:txBody>
          <a:bodyPr/>
          <a:lstStyle/>
          <a:p>
            <a:r>
              <a:rPr lang="en-US" dirty="0"/>
              <a:t>Additional Slides</a:t>
            </a:r>
          </a:p>
        </p:txBody>
      </p:sp>
      <p:sp>
        <p:nvSpPr>
          <p:cNvPr id="3" name="Content Placeholder 2">
            <a:extLst>
              <a:ext uri="{FF2B5EF4-FFF2-40B4-BE49-F238E27FC236}">
                <a16:creationId xmlns:a16="http://schemas.microsoft.com/office/drawing/2014/main" id="{36304B29-08F1-4811-94B1-1EADDB488EB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20652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151F9-0F03-4D6F-B1D5-74C9EDAEB0C5}"/>
              </a:ext>
            </a:extLst>
          </p:cNvPr>
          <p:cNvSpPr>
            <a:spLocks noGrp="1"/>
          </p:cNvSpPr>
          <p:nvPr>
            <p:ph type="title"/>
          </p:nvPr>
        </p:nvSpPr>
        <p:spPr/>
        <p:txBody>
          <a:bodyPr/>
          <a:lstStyle/>
          <a:p>
            <a:r>
              <a:rPr lang="en-US" dirty="0"/>
              <a:t>Energy Moves in Waves</a:t>
            </a:r>
          </a:p>
        </p:txBody>
      </p:sp>
      <p:sp>
        <p:nvSpPr>
          <p:cNvPr id="3" name="Content Placeholder 2">
            <a:extLst>
              <a:ext uri="{FF2B5EF4-FFF2-40B4-BE49-F238E27FC236}">
                <a16:creationId xmlns:a16="http://schemas.microsoft.com/office/drawing/2014/main" id="{5C58A392-72D9-48DC-B98B-02A285072E90}"/>
              </a:ext>
            </a:extLst>
          </p:cNvPr>
          <p:cNvSpPr>
            <a:spLocks noGrp="1"/>
          </p:cNvSpPr>
          <p:nvPr>
            <p:ph idx="1"/>
          </p:nvPr>
        </p:nvSpPr>
        <p:spPr/>
        <p:txBody>
          <a:bodyPr/>
          <a:lstStyle/>
          <a:p>
            <a:r>
              <a:rPr lang="en-US" dirty="0"/>
              <a:t>The energy we know is Electro-Magnetic Radiation and includes: light, heat, radio waves, micro-waves and x-rays.</a:t>
            </a:r>
          </a:p>
          <a:p>
            <a:r>
              <a:rPr lang="en-US" dirty="0"/>
              <a:t>Energy all moves at the speed of light or about:</a:t>
            </a:r>
          </a:p>
          <a:p>
            <a:pPr lvl="1"/>
            <a:r>
              <a:rPr lang="en-US" dirty="0"/>
              <a:t>186,000 miles per second</a:t>
            </a:r>
          </a:p>
          <a:p>
            <a:pPr lvl="1"/>
            <a:r>
              <a:rPr lang="en-US" dirty="0"/>
              <a:t>1 billion kilometers per hour</a:t>
            </a:r>
          </a:p>
          <a:p>
            <a:pPr lvl="1"/>
            <a:r>
              <a:rPr lang="en-US" dirty="0"/>
              <a:t>From the sun to the earth in 8.3 minutes</a:t>
            </a:r>
          </a:p>
          <a:p>
            <a:pPr lvl="1"/>
            <a:r>
              <a:rPr lang="en-US" dirty="0"/>
              <a:t>1 foot in 1 Nano second (one billionth of a second)</a:t>
            </a:r>
          </a:p>
        </p:txBody>
      </p:sp>
    </p:spTree>
    <p:extLst>
      <p:ext uri="{BB962C8B-B14F-4D97-AF65-F5344CB8AC3E}">
        <p14:creationId xmlns:p14="http://schemas.microsoft.com/office/powerpoint/2010/main" val="26218756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17300E-19FB-4974-8379-307C20C0BA4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D6D9B4A-4E50-4CAC-A895-1B124DEFF72B}"/>
              </a:ext>
            </a:extLst>
          </p:cNvPr>
          <p:cNvSpPr>
            <a:spLocks noGrp="1"/>
          </p:cNvSpPr>
          <p:nvPr>
            <p:ph sz="half" idx="1"/>
          </p:nvPr>
        </p:nvSpPr>
        <p:spPr/>
        <p:txBody>
          <a:bodyPr/>
          <a:lstStyle/>
          <a:p>
            <a:r>
              <a:rPr lang="en-US" dirty="0"/>
              <a:t>Universe</a:t>
            </a:r>
          </a:p>
          <a:p>
            <a:r>
              <a:rPr lang="en-US" dirty="0"/>
              <a:t>Globular clusters</a:t>
            </a:r>
          </a:p>
          <a:p>
            <a:r>
              <a:rPr lang="en-US" dirty="0" err="1"/>
              <a:t>Galexies</a:t>
            </a:r>
            <a:endParaRPr lang="en-US" dirty="0"/>
          </a:p>
          <a:p>
            <a:r>
              <a:rPr lang="en-US" dirty="0"/>
              <a:t>Solar systems</a:t>
            </a:r>
          </a:p>
          <a:p>
            <a:r>
              <a:rPr lang="en-US" dirty="0"/>
              <a:t>Planets</a:t>
            </a:r>
          </a:p>
          <a:p>
            <a:r>
              <a:rPr lang="en-US" dirty="0"/>
              <a:t>Counties</a:t>
            </a:r>
          </a:p>
          <a:p>
            <a:r>
              <a:rPr lang="en-US" dirty="0"/>
              <a:t>People</a:t>
            </a:r>
          </a:p>
        </p:txBody>
      </p:sp>
      <p:sp>
        <p:nvSpPr>
          <p:cNvPr id="5" name="Content Placeholder 4">
            <a:extLst>
              <a:ext uri="{FF2B5EF4-FFF2-40B4-BE49-F238E27FC236}">
                <a16:creationId xmlns:a16="http://schemas.microsoft.com/office/drawing/2014/main" id="{89E8ABD6-CD0C-4E69-9E78-1F011528A619}"/>
              </a:ext>
            </a:extLst>
          </p:cNvPr>
          <p:cNvSpPr>
            <a:spLocks noGrp="1"/>
          </p:cNvSpPr>
          <p:nvPr>
            <p:ph sz="half" idx="2"/>
          </p:nvPr>
        </p:nvSpPr>
        <p:spPr/>
        <p:txBody>
          <a:bodyPr/>
          <a:lstStyle/>
          <a:p>
            <a:r>
              <a:rPr lang="en-US" dirty="0"/>
              <a:t>People</a:t>
            </a:r>
          </a:p>
          <a:p>
            <a:r>
              <a:rPr lang="en-US" dirty="0"/>
              <a:t>Cells</a:t>
            </a:r>
          </a:p>
          <a:p>
            <a:r>
              <a:rPr lang="en-US" dirty="0"/>
              <a:t>Molecules</a:t>
            </a:r>
          </a:p>
          <a:p>
            <a:r>
              <a:rPr lang="en-US" dirty="0"/>
              <a:t>Atoms</a:t>
            </a:r>
          </a:p>
          <a:p>
            <a:r>
              <a:rPr lang="en-US" dirty="0"/>
              <a:t>Atomic particles</a:t>
            </a:r>
          </a:p>
          <a:p>
            <a:r>
              <a:rPr lang="en-US" dirty="0"/>
              <a:t>Quarks</a:t>
            </a:r>
          </a:p>
          <a:p>
            <a:r>
              <a:rPr lang="en-US" dirty="0"/>
              <a:t>?</a:t>
            </a:r>
          </a:p>
        </p:txBody>
      </p:sp>
    </p:spTree>
    <p:extLst>
      <p:ext uri="{BB962C8B-B14F-4D97-AF65-F5344CB8AC3E}">
        <p14:creationId xmlns:p14="http://schemas.microsoft.com/office/powerpoint/2010/main" val="33720381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AB83D-E0B4-4F95-957E-90E61E174F25}"/>
              </a:ext>
            </a:extLst>
          </p:cNvPr>
          <p:cNvSpPr>
            <a:spLocks noGrp="1"/>
          </p:cNvSpPr>
          <p:nvPr>
            <p:ph type="title"/>
          </p:nvPr>
        </p:nvSpPr>
        <p:spPr/>
        <p:txBody>
          <a:bodyPr/>
          <a:lstStyle/>
          <a:p>
            <a:r>
              <a:rPr lang="en-US" dirty="0"/>
              <a:t>Circle of 48 Iron Atoms on Gold Surface </a:t>
            </a:r>
          </a:p>
        </p:txBody>
      </p:sp>
      <p:sp>
        <p:nvSpPr>
          <p:cNvPr id="3" name="Content Placeholder 2">
            <a:extLst>
              <a:ext uri="{FF2B5EF4-FFF2-40B4-BE49-F238E27FC236}">
                <a16:creationId xmlns:a16="http://schemas.microsoft.com/office/drawing/2014/main" id="{8E1F598E-D256-43E7-8E22-B5AD46D992F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2100418-D11F-4BE2-B32A-043359726323}"/>
              </a:ext>
            </a:extLst>
          </p:cNvPr>
          <p:cNvPicPr>
            <a:picLocks noChangeAspect="1"/>
          </p:cNvPicPr>
          <p:nvPr/>
        </p:nvPicPr>
        <p:blipFill>
          <a:blip r:embed="rId3"/>
          <a:stretch>
            <a:fillRect/>
          </a:stretch>
        </p:blipFill>
        <p:spPr>
          <a:xfrm>
            <a:off x="1714500" y="1958181"/>
            <a:ext cx="5715000" cy="4086225"/>
          </a:xfrm>
          <a:prstGeom prst="rect">
            <a:avLst/>
          </a:prstGeom>
        </p:spPr>
      </p:pic>
    </p:spTree>
    <p:extLst>
      <p:ext uri="{BB962C8B-B14F-4D97-AF65-F5344CB8AC3E}">
        <p14:creationId xmlns:p14="http://schemas.microsoft.com/office/powerpoint/2010/main" val="28963017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020C2-6494-4120-84FA-A46B5C3AF49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69D9798-C6D5-4E9D-B229-60F3BDEF8E0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C8B6961-E8FF-43D2-8532-ECDC9BD60A59}"/>
              </a:ext>
            </a:extLst>
          </p:cNvPr>
          <p:cNvPicPr>
            <a:picLocks noChangeAspect="1"/>
          </p:cNvPicPr>
          <p:nvPr/>
        </p:nvPicPr>
        <p:blipFill>
          <a:blip r:embed="rId2"/>
          <a:stretch>
            <a:fillRect/>
          </a:stretch>
        </p:blipFill>
        <p:spPr>
          <a:xfrm>
            <a:off x="762000" y="661987"/>
            <a:ext cx="7620000" cy="5534025"/>
          </a:xfrm>
          <a:prstGeom prst="rect">
            <a:avLst/>
          </a:prstGeom>
        </p:spPr>
      </p:pic>
      <p:sp>
        <p:nvSpPr>
          <p:cNvPr id="5" name="Rectangle 4">
            <a:extLst>
              <a:ext uri="{FF2B5EF4-FFF2-40B4-BE49-F238E27FC236}">
                <a16:creationId xmlns:a16="http://schemas.microsoft.com/office/drawing/2014/main" id="{65198D4A-11DF-463A-BE9A-008EDCF01474}"/>
              </a:ext>
            </a:extLst>
          </p:cNvPr>
          <p:cNvSpPr/>
          <p:nvPr/>
        </p:nvSpPr>
        <p:spPr>
          <a:xfrm>
            <a:off x="490451" y="6330948"/>
            <a:ext cx="4572000" cy="646331"/>
          </a:xfrm>
          <a:prstGeom prst="rect">
            <a:avLst/>
          </a:prstGeom>
        </p:spPr>
        <p:txBody>
          <a:bodyPr>
            <a:spAutoFit/>
          </a:bodyPr>
          <a:lstStyle/>
          <a:p>
            <a:r>
              <a:rPr lang="en-US" dirty="0"/>
              <a:t>https://www.sciencephoto.com/media/1373/view</a:t>
            </a:r>
          </a:p>
        </p:txBody>
      </p:sp>
    </p:spTree>
    <p:extLst>
      <p:ext uri="{BB962C8B-B14F-4D97-AF65-F5344CB8AC3E}">
        <p14:creationId xmlns:p14="http://schemas.microsoft.com/office/powerpoint/2010/main" val="28587169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C825B-3EA1-412B-B860-D733F4C8B90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F67529F-B8D7-4D14-8CB9-DB9F32B3128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EB42844-CB79-496B-ACCC-84DA4AEACD05}"/>
              </a:ext>
            </a:extLst>
          </p:cNvPr>
          <p:cNvPicPr>
            <a:picLocks noChangeAspect="1"/>
          </p:cNvPicPr>
          <p:nvPr/>
        </p:nvPicPr>
        <p:blipFill>
          <a:blip r:embed="rId2"/>
          <a:stretch>
            <a:fillRect/>
          </a:stretch>
        </p:blipFill>
        <p:spPr>
          <a:xfrm>
            <a:off x="556953" y="155003"/>
            <a:ext cx="7702974" cy="6021960"/>
          </a:xfrm>
          <a:prstGeom prst="rect">
            <a:avLst/>
          </a:prstGeom>
        </p:spPr>
      </p:pic>
      <p:sp>
        <p:nvSpPr>
          <p:cNvPr id="5" name="TextBox 4">
            <a:extLst>
              <a:ext uri="{FF2B5EF4-FFF2-40B4-BE49-F238E27FC236}">
                <a16:creationId xmlns:a16="http://schemas.microsoft.com/office/drawing/2014/main" id="{36A4E24E-B7E7-4922-8319-525E5780930C}"/>
              </a:ext>
            </a:extLst>
          </p:cNvPr>
          <p:cNvSpPr txBox="1"/>
          <p:nvPr/>
        </p:nvSpPr>
        <p:spPr>
          <a:xfrm>
            <a:off x="116378" y="6367549"/>
            <a:ext cx="4711803" cy="369332"/>
          </a:xfrm>
          <a:prstGeom prst="rect">
            <a:avLst/>
          </a:prstGeom>
          <a:noFill/>
        </p:spPr>
        <p:txBody>
          <a:bodyPr wrap="none" rtlCol="0">
            <a:spAutoFit/>
          </a:bodyPr>
          <a:lstStyle/>
          <a:p>
            <a:r>
              <a:rPr lang="en-US" dirty="0"/>
              <a:t>Spiral Galaxy: European Space Agency and NASA</a:t>
            </a:r>
          </a:p>
        </p:txBody>
      </p:sp>
    </p:spTree>
    <p:extLst>
      <p:ext uri="{BB962C8B-B14F-4D97-AF65-F5344CB8AC3E}">
        <p14:creationId xmlns:p14="http://schemas.microsoft.com/office/powerpoint/2010/main" val="27519405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2B9F8-10CE-4DD6-9A98-C8ED81FA2D7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2AEF1F9-1EF5-4F0B-8C91-9E8AC32BF9B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D0ECFB8-E601-4405-9FD9-C5F13607EE7C}"/>
              </a:ext>
            </a:extLst>
          </p:cNvPr>
          <p:cNvPicPr>
            <a:picLocks noChangeAspect="1"/>
          </p:cNvPicPr>
          <p:nvPr/>
        </p:nvPicPr>
        <p:blipFill>
          <a:blip r:embed="rId3"/>
          <a:stretch>
            <a:fillRect/>
          </a:stretch>
        </p:blipFill>
        <p:spPr>
          <a:xfrm>
            <a:off x="0" y="159543"/>
            <a:ext cx="9144000" cy="6538913"/>
          </a:xfrm>
          <a:prstGeom prst="rect">
            <a:avLst/>
          </a:prstGeom>
        </p:spPr>
      </p:pic>
      <p:sp>
        <p:nvSpPr>
          <p:cNvPr id="5" name="TextBox 4">
            <a:extLst>
              <a:ext uri="{FF2B5EF4-FFF2-40B4-BE49-F238E27FC236}">
                <a16:creationId xmlns:a16="http://schemas.microsoft.com/office/drawing/2014/main" id="{54371BCF-5DFF-485F-8D1C-14EC0F76E223}"/>
              </a:ext>
            </a:extLst>
          </p:cNvPr>
          <p:cNvSpPr txBox="1"/>
          <p:nvPr/>
        </p:nvSpPr>
        <p:spPr>
          <a:xfrm>
            <a:off x="307571" y="6783185"/>
            <a:ext cx="1913537" cy="646331"/>
          </a:xfrm>
          <a:prstGeom prst="rect">
            <a:avLst/>
          </a:prstGeom>
          <a:noFill/>
        </p:spPr>
        <p:txBody>
          <a:bodyPr wrap="none" rtlCol="0">
            <a:spAutoFit/>
          </a:bodyPr>
          <a:lstStyle/>
          <a:p>
            <a:r>
              <a:rPr lang="en-US" dirty="0"/>
              <a:t>Cluster of Galaxies</a:t>
            </a:r>
          </a:p>
          <a:p>
            <a:endParaRPr lang="en-US" dirty="0"/>
          </a:p>
        </p:txBody>
      </p:sp>
    </p:spTree>
    <p:extLst>
      <p:ext uri="{BB962C8B-B14F-4D97-AF65-F5344CB8AC3E}">
        <p14:creationId xmlns:p14="http://schemas.microsoft.com/office/powerpoint/2010/main" val="22202613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BE2EE-D8DE-4EC1-B86A-6D14BD68A6F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39F7BE8-666C-423D-A3A4-B48182859DB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FA348CB-9501-40FC-A7B4-10CA4BE4EAF0}"/>
              </a:ext>
            </a:extLst>
          </p:cNvPr>
          <p:cNvPicPr>
            <a:picLocks noChangeAspect="1"/>
          </p:cNvPicPr>
          <p:nvPr/>
        </p:nvPicPr>
        <p:blipFill>
          <a:blip r:embed="rId2"/>
          <a:stretch>
            <a:fillRect/>
          </a:stretch>
        </p:blipFill>
        <p:spPr>
          <a:xfrm>
            <a:off x="323850" y="1919287"/>
            <a:ext cx="8496300" cy="3019425"/>
          </a:xfrm>
          <a:prstGeom prst="rect">
            <a:avLst/>
          </a:prstGeom>
        </p:spPr>
      </p:pic>
      <p:sp>
        <p:nvSpPr>
          <p:cNvPr id="5" name="TextBox 4">
            <a:extLst>
              <a:ext uri="{FF2B5EF4-FFF2-40B4-BE49-F238E27FC236}">
                <a16:creationId xmlns:a16="http://schemas.microsoft.com/office/drawing/2014/main" id="{A0E600AE-F934-4EE2-9618-D519B431F76A}"/>
              </a:ext>
            </a:extLst>
          </p:cNvPr>
          <p:cNvSpPr txBox="1"/>
          <p:nvPr/>
        </p:nvSpPr>
        <p:spPr>
          <a:xfrm>
            <a:off x="323850" y="6405561"/>
            <a:ext cx="1122423" cy="369332"/>
          </a:xfrm>
          <a:prstGeom prst="rect">
            <a:avLst/>
          </a:prstGeom>
          <a:noFill/>
        </p:spPr>
        <p:txBody>
          <a:bodyPr wrap="none" rtlCol="0">
            <a:spAutoFit/>
          </a:bodyPr>
          <a:lstStyle/>
          <a:p>
            <a:r>
              <a:rPr lang="en-US" dirty="0"/>
              <a:t>Wikipedia</a:t>
            </a:r>
          </a:p>
        </p:txBody>
      </p:sp>
    </p:spTree>
    <p:extLst>
      <p:ext uri="{BB962C8B-B14F-4D97-AF65-F5344CB8AC3E}">
        <p14:creationId xmlns:p14="http://schemas.microsoft.com/office/powerpoint/2010/main" val="18256952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27988-0A43-46A3-8E2F-E33A6F66DD8F}"/>
              </a:ext>
            </a:extLst>
          </p:cNvPr>
          <p:cNvSpPr>
            <a:spLocks noGrp="1"/>
          </p:cNvSpPr>
          <p:nvPr>
            <p:ph type="title"/>
          </p:nvPr>
        </p:nvSpPr>
        <p:spPr/>
        <p:txBody>
          <a:bodyPr/>
          <a:lstStyle/>
          <a:p>
            <a:r>
              <a:rPr lang="en-US" dirty="0"/>
              <a:t>Gravity</a:t>
            </a:r>
          </a:p>
        </p:txBody>
      </p:sp>
      <p:sp>
        <p:nvSpPr>
          <p:cNvPr id="3" name="Content Placeholder 2">
            <a:extLst>
              <a:ext uri="{FF2B5EF4-FFF2-40B4-BE49-F238E27FC236}">
                <a16:creationId xmlns:a16="http://schemas.microsoft.com/office/drawing/2014/main" id="{6FC40267-E1F3-4B0E-BC5B-199D70DF2333}"/>
              </a:ext>
            </a:extLst>
          </p:cNvPr>
          <p:cNvSpPr>
            <a:spLocks noGrp="1"/>
          </p:cNvSpPr>
          <p:nvPr>
            <p:ph idx="1"/>
          </p:nvPr>
        </p:nvSpPr>
        <p:spPr/>
        <p:txBody>
          <a:bodyPr/>
          <a:lstStyle/>
          <a:p>
            <a:r>
              <a:rPr lang="en-US" dirty="0"/>
              <a:t>Everything is </a:t>
            </a:r>
            <a:r>
              <a:rPr lang="en-US" dirty="0" err="1"/>
              <a:t>replusive</a:t>
            </a:r>
            <a:endParaRPr lang="en-US" dirty="0"/>
          </a:p>
          <a:p>
            <a:r>
              <a:rPr lang="en-US" dirty="0"/>
              <a:t>When energy is closer, it has sympathetic vibration</a:t>
            </a:r>
          </a:p>
          <a:p>
            <a:r>
              <a:rPr lang="en-US" dirty="0"/>
              <a:t>Egg in bottle</a:t>
            </a:r>
          </a:p>
          <a:p>
            <a:r>
              <a:rPr lang="en-US" dirty="0"/>
              <a:t>Bends space</a:t>
            </a:r>
          </a:p>
        </p:txBody>
      </p:sp>
    </p:spTree>
    <p:extLst>
      <p:ext uri="{BB962C8B-B14F-4D97-AF65-F5344CB8AC3E}">
        <p14:creationId xmlns:p14="http://schemas.microsoft.com/office/powerpoint/2010/main" val="32936310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7523C-7A2C-4596-939B-23126F308323}"/>
              </a:ext>
            </a:extLst>
          </p:cNvPr>
          <p:cNvSpPr>
            <a:spLocks noGrp="1"/>
          </p:cNvSpPr>
          <p:nvPr>
            <p:ph type="title"/>
          </p:nvPr>
        </p:nvSpPr>
        <p:spPr/>
        <p:txBody>
          <a:bodyPr/>
          <a:lstStyle/>
          <a:p>
            <a:r>
              <a:rPr lang="en-US" dirty="0" err="1"/>
              <a:t>Replusive</a:t>
            </a:r>
            <a:r>
              <a:rPr lang="en-US" dirty="0"/>
              <a:t> </a:t>
            </a:r>
          </a:p>
        </p:txBody>
      </p:sp>
      <p:sp>
        <p:nvSpPr>
          <p:cNvPr id="3" name="Content Placeholder 2">
            <a:extLst>
              <a:ext uri="{FF2B5EF4-FFF2-40B4-BE49-F238E27FC236}">
                <a16:creationId xmlns:a16="http://schemas.microsoft.com/office/drawing/2014/main" id="{7BDE7FC3-8EE4-4840-9461-8821C3FA8AEC}"/>
              </a:ext>
            </a:extLst>
          </p:cNvPr>
          <p:cNvSpPr>
            <a:spLocks noGrp="1"/>
          </p:cNvSpPr>
          <p:nvPr>
            <p:ph idx="1"/>
          </p:nvPr>
        </p:nvSpPr>
        <p:spPr/>
        <p:txBody>
          <a:bodyPr/>
          <a:lstStyle/>
          <a:p>
            <a:r>
              <a:rPr lang="en-US" dirty="0"/>
              <a:t>Sound canceling?</a:t>
            </a:r>
          </a:p>
          <a:p>
            <a:r>
              <a:rPr lang="en-US" dirty="0"/>
              <a:t>What if everything repels everything?</a:t>
            </a:r>
          </a:p>
          <a:p>
            <a:pPr lvl="1"/>
            <a:r>
              <a:rPr lang="en-US" dirty="0"/>
              <a:t>But if you have a different change, you don’t repel as much?</a:t>
            </a:r>
          </a:p>
          <a:p>
            <a:endParaRPr lang="en-US" dirty="0"/>
          </a:p>
        </p:txBody>
      </p:sp>
    </p:spTree>
    <p:extLst>
      <p:ext uri="{BB962C8B-B14F-4D97-AF65-F5344CB8AC3E}">
        <p14:creationId xmlns:p14="http://schemas.microsoft.com/office/powerpoint/2010/main" val="25284977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827B37A-BFC3-41F4-9DA8-17194DEA0D02}"/>
              </a:ext>
            </a:extLst>
          </p:cNvPr>
          <p:cNvSpPr/>
          <p:nvPr/>
        </p:nvSpPr>
        <p:spPr>
          <a:xfrm>
            <a:off x="981205" y="4894266"/>
            <a:ext cx="724395" cy="6887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bg1"/>
              </a:solidFill>
            </a:endParaRPr>
          </a:p>
        </p:txBody>
      </p:sp>
      <p:sp>
        <p:nvSpPr>
          <p:cNvPr id="5" name="Oval 4">
            <a:extLst>
              <a:ext uri="{FF2B5EF4-FFF2-40B4-BE49-F238E27FC236}">
                <a16:creationId xmlns:a16="http://schemas.microsoft.com/office/drawing/2014/main" id="{C5E30EB2-16AD-4F3F-BC04-52E056623AEA}"/>
              </a:ext>
            </a:extLst>
          </p:cNvPr>
          <p:cNvSpPr/>
          <p:nvPr/>
        </p:nvSpPr>
        <p:spPr>
          <a:xfrm>
            <a:off x="4861955" y="2518594"/>
            <a:ext cx="1703370" cy="16538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
            <a:r>
              <a:rPr lang="en-US" sz="1200" dirty="0">
                <a:solidFill>
                  <a:schemeClr val="bg1"/>
                </a:solidFill>
              </a:rPr>
              <a:t>2 Up = </a:t>
            </a:r>
          </a:p>
          <a:p>
            <a:pPr defTabSz="182880"/>
            <a:r>
              <a:rPr lang="en-US" sz="1200" dirty="0">
                <a:solidFill>
                  <a:schemeClr val="bg1"/>
                </a:solidFill>
              </a:rPr>
              <a:t>	2/3 charge</a:t>
            </a:r>
          </a:p>
          <a:p>
            <a:pPr defTabSz="182880"/>
            <a:r>
              <a:rPr lang="en-US" sz="1200" dirty="0">
                <a:solidFill>
                  <a:schemeClr val="bg1"/>
                </a:solidFill>
              </a:rPr>
              <a:t>1 Down =</a:t>
            </a:r>
          </a:p>
          <a:p>
            <a:pPr defTabSz="182880"/>
            <a:r>
              <a:rPr lang="en-US" sz="1200" dirty="0">
                <a:solidFill>
                  <a:schemeClr val="bg1"/>
                </a:solidFill>
              </a:rPr>
              <a:t>	 -1/3 charge</a:t>
            </a:r>
          </a:p>
        </p:txBody>
      </p:sp>
      <p:sp>
        <p:nvSpPr>
          <p:cNvPr id="6" name="Rectangle 5">
            <a:extLst>
              <a:ext uri="{FF2B5EF4-FFF2-40B4-BE49-F238E27FC236}">
                <a16:creationId xmlns:a16="http://schemas.microsoft.com/office/drawing/2014/main" id="{0024F315-1977-4712-90E0-A5E95C125486}"/>
              </a:ext>
            </a:extLst>
          </p:cNvPr>
          <p:cNvSpPr/>
          <p:nvPr/>
        </p:nvSpPr>
        <p:spPr>
          <a:xfrm>
            <a:off x="1885953" y="2213383"/>
            <a:ext cx="1751610" cy="1200329"/>
          </a:xfrm>
          <a:prstGeom prst="rect">
            <a:avLst/>
          </a:prstGeom>
        </p:spPr>
        <p:txBody>
          <a:bodyPr wrap="square">
            <a:spAutoFit/>
          </a:bodyPr>
          <a:lstStyle/>
          <a:p>
            <a:r>
              <a:rPr lang="en-US" dirty="0">
                <a:solidFill>
                  <a:schemeClr val="bg1"/>
                </a:solidFill>
              </a:rPr>
              <a:t>Photons</a:t>
            </a:r>
          </a:p>
          <a:p>
            <a:pPr marL="285750" indent="-285750">
              <a:buFontTx/>
              <a:buChar char="-"/>
            </a:pPr>
            <a:r>
              <a:rPr lang="en-US" dirty="0">
                <a:solidFill>
                  <a:schemeClr val="bg1"/>
                </a:solidFill>
              </a:rPr>
              <a:t>Charge: 0</a:t>
            </a:r>
          </a:p>
          <a:p>
            <a:pPr marL="285750" indent="-285750">
              <a:buFontTx/>
              <a:buChar char="-"/>
            </a:pPr>
            <a:r>
              <a:rPr lang="en-US" dirty="0">
                <a:solidFill>
                  <a:schemeClr val="bg1"/>
                </a:solidFill>
              </a:rPr>
              <a:t>Mass: 0</a:t>
            </a:r>
          </a:p>
          <a:p>
            <a:pPr marL="285750" indent="-285750">
              <a:buFontTx/>
              <a:buChar char="-"/>
            </a:pPr>
            <a:r>
              <a:rPr lang="en-US" dirty="0">
                <a:solidFill>
                  <a:schemeClr val="bg1"/>
                </a:solidFill>
              </a:rPr>
              <a:t>Spin: 1</a:t>
            </a:r>
          </a:p>
        </p:txBody>
      </p:sp>
      <p:sp>
        <p:nvSpPr>
          <p:cNvPr id="7" name="Rectangle 6">
            <a:extLst>
              <a:ext uri="{FF2B5EF4-FFF2-40B4-BE49-F238E27FC236}">
                <a16:creationId xmlns:a16="http://schemas.microsoft.com/office/drawing/2014/main" id="{2C40A747-820D-4C6C-8D17-F28E9A2732BF}"/>
              </a:ext>
            </a:extLst>
          </p:cNvPr>
          <p:cNvSpPr/>
          <p:nvPr/>
        </p:nvSpPr>
        <p:spPr>
          <a:xfrm>
            <a:off x="6713765" y="2635401"/>
            <a:ext cx="1585356" cy="1200329"/>
          </a:xfrm>
          <a:prstGeom prst="rect">
            <a:avLst/>
          </a:prstGeom>
        </p:spPr>
        <p:txBody>
          <a:bodyPr wrap="square">
            <a:spAutoFit/>
          </a:bodyPr>
          <a:lstStyle/>
          <a:p>
            <a:r>
              <a:rPr lang="en-US" dirty="0">
                <a:solidFill>
                  <a:schemeClr val="bg1"/>
                </a:solidFill>
              </a:rPr>
              <a:t>Proton</a:t>
            </a:r>
          </a:p>
          <a:p>
            <a:pPr marL="285750" indent="-285750">
              <a:buFontTx/>
              <a:buChar char="-"/>
            </a:pPr>
            <a:r>
              <a:rPr lang="en-US" dirty="0">
                <a:solidFill>
                  <a:schemeClr val="bg1"/>
                </a:solidFill>
              </a:rPr>
              <a:t>Charge: +1</a:t>
            </a:r>
          </a:p>
          <a:p>
            <a:pPr marL="285750" indent="-285750">
              <a:buFontTx/>
              <a:buChar char="-"/>
            </a:pPr>
            <a:r>
              <a:rPr lang="en-US" dirty="0">
                <a:solidFill>
                  <a:schemeClr val="bg1"/>
                </a:solidFill>
              </a:rPr>
              <a:t>Mass: Small</a:t>
            </a:r>
          </a:p>
          <a:p>
            <a:pPr marL="285750" indent="-285750">
              <a:buFontTx/>
              <a:buChar char="-"/>
            </a:pPr>
            <a:r>
              <a:rPr lang="en-US" dirty="0">
                <a:solidFill>
                  <a:schemeClr val="bg1"/>
                </a:solidFill>
              </a:rPr>
              <a:t>Spin: ½ </a:t>
            </a:r>
          </a:p>
        </p:txBody>
      </p:sp>
      <p:sp>
        <p:nvSpPr>
          <p:cNvPr id="8" name="Oval 7">
            <a:extLst>
              <a:ext uri="{FF2B5EF4-FFF2-40B4-BE49-F238E27FC236}">
                <a16:creationId xmlns:a16="http://schemas.microsoft.com/office/drawing/2014/main" id="{0AB152A7-255E-416A-83D8-617C0C6E8D23}"/>
              </a:ext>
            </a:extLst>
          </p:cNvPr>
          <p:cNvSpPr/>
          <p:nvPr/>
        </p:nvSpPr>
        <p:spPr>
          <a:xfrm>
            <a:off x="4861955" y="4681681"/>
            <a:ext cx="1882239" cy="18111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
            <a:r>
              <a:rPr lang="en-US" sz="1200" dirty="0">
                <a:solidFill>
                  <a:schemeClr val="bg1"/>
                </a:solidFill>
              </a:rPr>
              <a:t>1 Up =</a:t>
            </a:r>
          </a:p>
          <a:p>
            <a:pPr defTabSz="182880"/>
            <a:r>
              <a:rPr lang="en-US" sz="1200" dirty="0">
                <a:solidFill>
                  <a:schemeClr val="bg1"/>
                </a:solidFill>
              </a:rPr>
              <a:t>	2/3 charge</a:t>
            </a:r>
          </a:p>
          <a:p>
            <a:pPr defTabSz="182880"/>
            <a:r>
              <a:rPr lang="en-US" sz="1200" dirty="0">
                <a:solidFill>
                  <a:schemeClr val="bg1"/>
                </a:solidFill>
              </a:rPr>
              <a:t>2 Down = </a:t>
            </a:r>
          </a:p>
          <a:p>
            <a:pPr defTabSz="182880"/>
            <a:r>
              <a:rPr lang="en-US" sz="1200" dirty="0">
                <a:solidFill>
                  <a:schemeClr val="bg1"/>
                </a:solidFill>
              </a:rPr>
              <a:t>	-1/3 charge</a:t>
            </a:r>
          </a:p>
        </p:txBody>
      </p:sp>
      <p:sp>
        <p:nvSpPr>
          <p:cNvPr id="9" name="Rectangle 8">
            <a:extLst>
              <a:ext uri="{FF2B5EF4-FFF2-40B4-BE49-F238E27FC236}">
                <a16:creationId xmlns:a16="http://schemas.microsoft.com/office/drawing/2014/main" id="{E007E2BE-4819-4EB4-94CF-47EA983F13E9}"/>
              </a:ext>
            </a:extLst>
          </p:cNvPr>
          <p:cNvSpPr/>
          <p:nvPr/>
        </p:nvSpPr>
        <p:spPr>
          <a:xfrm>
            <a:off x="6878781" y="4995635"/>
            <a:ext cx="1585356" cy="1200329"/>
          </a:xfrm>
          <a:prstGeom prst="rect">
            <a:avLst/>
          </a:prstGeom>
        </p:spPr>
        <p:txBody>
          <a:bodyPr wrap="square">
            <a:spAutoFit/>
          </a:bodyPr>
          <a:lstStyle/>
          <a:p>
            <a:r>
              <a:rPr lang="en-US" dirty="0">
                <a:solidFill>
                  <a:schemeClr val="bg1"/>
                </a:solidFill>
              </a:rPr>
              <a:t>Neutron</a:t>
            </a:r>
          </a:p>
          <a:p>
            <a:pPr marL="285750" indent="-285750">
              <a:buFontTx/>
              <a:buChar char="-"/>
            </a:pPr>
            <a:r>
              <a:rPr lang="en-US" dirty="0">
                <a:solidFill>
                  <a:schemeClr val="bg1"/>
                </a:solidFill>
              </a:rPr>
              <a:t>Charge: 0</a:t>
            </a:r>
          </a:p>
          <a:p>
            <a:pPr marL="285750" indent="-285750">
              <a:buFontTx/>
              <a:buChar char="-"/>
            </a:pPr>
            <a:r>
              <a:rPr lang="en-US" dirty="0">
                <a:solidFill>
                  <a:schemeClr val="bg1"/>
                </a:solidFill>
              </a:rPr>
              <a:t>Mass: Small</a:t>
            </a:r>
          </a:p>
          <a:p>
            <a:pPr marL="285750" indent="-285750">
              <a:buFontTx/>
              <a:buChar char="-"/>
            </a:pPr>
            <a:r>
              <a:rPr lang="en-US" dirty="0">
                <a:solidFill>
                  <a:schemeClr val="bg1"/>
                </a:solidFill>
              </a:rPr>
              <a:t>Spin: ½ </a:t>
            </a:r>
          </a:p>
        </p:txBody>
      </p:sp>
      <p:sp>
        <p:nvSpPr>
          <p:cNvPr id="10" name="Oval 9">
            <a:extLst>
              <a:ext uri="{FF2B5EF4-FFF2-40B4-BE49-F238E27FC236}">
                <a16:creationId xmlns:a16="http://schemas.microsoft.com/office/drawing/2014/main" id="{E0DD7330-B774-47DF-B489-02F28A3CDE86}"/>
              </a:ext>
            </a:extLst>
          </p:cNvPr>
          <p:cNvSpPr/>
          <p:nvPr/>
        </p:nvSpPr>
        <p:spPr>
          <a:xfrm>
            <a:off x="941865" y="2469163"/>
            <a:ext cx="724395" cy="6887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bg1"/>
              </a:solidFill>
            </a:endParaRPr>
          </a:p>
        </p:txBody>
      </p:sp>
      <p:sp>
        <p:nvSpPr>
          <p:cNvPr id="11" name="Rectangle 10">
            <a:extLst>
              <a:ext uri="{FF2B5EF4-FFF2-40B4-BE49-F238E27FC236}">
                <a16:creationId xmlns:a16="http://schemas.microsoft.com/office/drawing/2014/main" id="{C8DD0304-263E-471D-8EAD-A37FDD592FDF}"/>
              </a:ext>
            </a:extLst>
          </p:cNvPr>
          <p:cNvSpPr/>
          <p:nvPr/>
        </p:nvSpPr>
        <p:spPr>
          <a:xfrm>
            <a:off x="2137069" y="4645413"/>
            <a:ext cx="1751610" cy="1200329"/>
          </a:xfrm>
          <a:prstGeom prst="rect">
            <a:avLst/>
          </a:prstGeom>
        </p:spPr>
        <p:txBody>
          <a:bodyPr wrap="square">
            <a:spAutoFit/>
          </a:bodyPr>
          <a:lstStyle/>
          <a:p>
            <a:r>
              <a:rPr lang="en-US" dirty="0">
                <a:solidFill>
                  <a:schemeClr val="bg1"/>
                </a:solidFill>
              </a:rPr>
              <a:t>Electron</a:t>
            </a:r>
          </a:p>
          <a:p>
            <a:pPr marL="285750" indent="-285750">
              <a:buFontTx/>
              <a:buChar char="-"/>
            </a:pPr>
            <a:r>
              <a:rPr lang="en-US" dirty="0">
                <a:solidFill>
                  <a:schemeClr val="bg1"/>
                </a:solidFill>
              </a:rPr>
              <a:t>Charge: -1</a:t>
            </a:r>
          </a:p>
          <a:p>
            <a:pPr marL="285750" indent="-285750">
              <a:buFontTx/>
              <a:buChar char="-"/>
            </a:pPr>
            <a:r>
              <a:rPr lang="en-US" dirty="0">
                <a:solidFill>
                  <a:schemeClr val="bg1"/>
                </a:solidFill>
              </a:rPr>
              <a:t>Mass: Small</a:t>
            </a:r>
          </a:p>
          <a:p>
            <a:pPr marL="285750" indent="-285750">
              <a:buFontTx/>
              <a:buChar char="-"/>
            </a:pPr>
            <a:r>
              <a:rPr lang="en-US" dirty="0">
                <a:solidFill>
                  <a:schemeClr val="bg1"/>
                </a:solidFill>
              </a:rPr>
              <a:t>Spin: 1/2</a:t>
            </a:r>
          </a:p>
        </p:txBody>
      </p:sp>
      <p:sp>
        <p:nvSpPr>
          <p:cNvPr id="3" name="Rectangle 2">
            <a:extLst>
              <a:ext uri="{FF2B5EF4-FFF2-40B4-BE49-F238E27FC236}">
                <a16:creationId xmlns:a16="http://schemas.microsoft.com/office/drawing/2014/main" id="{6EADE5B2-B535-4E65-BA23-0F4D72F1AD07}"/>
              </a:ext>
            </a:extLst>
          </p:cNvPr>
          <p:cNvSpPr/>
          <p:nvPr/>
        </p:nvSpPr>
        <p:spPr>
          <a:xfrm>
            <a:off x="1463658" y="905634"/>
            <a:ext cx="1213666" cy="523220"/>
          </a:xfrm>
          <a:prstGeom prst="rect">
            <a:avLst/>
          </a:prstGeom>
        </p:spPr>
        <p:txBody>
          <a:bodyPr wrap="none">
            <a:spAutoFit/>
          </a:bodyPr>
          <a:lstStyle/>
          <a:p>
            <a:r>
              <a:rPr lang="en-US" sz="2800" u="sng" dirty="0">
                <a:solidFill>
                  <a:schemeClr val="bg1"/>
                </a:solidFill>
              </a:rPr>
              <a:t>Quarks</a:t>
            </a:r>
          </a:p>
        </p:txBody>
      </p:sp>
      <p:sp>
        <p:nvSpPr>
          <p:cNvPr id="12" name="Rectangle 11">
            <a:extLst>
              <a:ext uri="{FF2B5EF4-FFF2-40B4-BE49-F238E27FC236}">
                <a16:creationId xmlns:a16="http://schemas.microsoft.com/office/drawing/2014/main" id="{E40C30E3-0A52-4052-BEA6-B779274325F0}"/>
              </a:ext>
            </a:extLst>
          </p:cNvPr>
          <p:cNvSpPr/>
          <p:nvPr/>
        </p:nvSpPr>
        <p:spPr>
          <a:xfrm>
            <a:off x="4675933" y="718536"/>
            <a:ext cx="3375538" cy="954107"/>
          </a:xfrm>
          <a:prstGeom prst="rect">
            <a:avLst/>
          </a:prstGeom>
        </p:spPr>
        <p:txBody>
          <a:bodyPr wrap="square">
            <a:spAutoFit/>
          </a:bodyPr>
          <a:lstStyle/>
          <a:p>
            <a:r>
              <a:rPr lang="en-US" sz="2800" u="sng" dirty="0">
                <a:solidFill>
                  <a:schemeClr val="bg1"/>
                </a:solidFill>
              </a:rPr>
              <a:t>Atomic “Particles” Made up of Quarks</a:t>
            </a:r>
          </a:p>
        </p:txBody>
      </p:sp>
    </p:spTree>
    <p:extLst>
      <p:ext uri="{BB962C8B-B14F-4D97-AF65-F5344CB8AC3E}">
        <p14:creationId xmlns:p14="http://schemas.microsoft.com/office/powerpoint/2010/main" val="3171010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D0CA-A5EC-49BC-A821-FE301939A2A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9AC413D-BE5F-4269-9BC5-270F41717B8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E35A4C8-064F-46AA-A621-62F60540ED4B}"/>
              </a:ext>
            </a:extLst>
          </p:cNvPr>
          <p:cNvPicPr>
            <a:picLocks noChangeAspect="1"/>
          </p:cNvPicPr>
          <p:nvPr/>
        </p:nvPicPr>
        <p:blipFill>
          <a:blip r:embed="rId2"/>
          <a:stretch>
            <a:fillRect/>
          </a:stretch>
        </p:blipFill>
        <p:spPr>
          <a:xfrm>
            <a:off x="752140" y="0"/>
            <a:ext cx="5045914" cy="5672137"/>
          </a:xfrm>
          <a:prstGeom prst="rect">
            <a:avLst/>
          </a:prstGeom>
        </p:spPr>
      </p:pic>
      <p:sp>
        <p:nvSpPr>
          <p:cNvPr id="5" name="Rectangle 4">
            <a:extLst>
              <a:ext uri="{FF2B5EF4-FFF2-40B4-BE49-F238E27FC236}">
                <a16:creationId xmlns:a16="http://schemas.microsoft.com/office/drawing/2014/main" id="{FEED9DFB-3FBA-42D2-8F15-0CDBE0306A93}"/>
              </a:ext>
            </a:extLst>
          </p:cNvPr>
          <p:cNvSpPr/>
          <p:nvPr/>
        </p:nvSpPr>
        <p:spPr>
          <a:xfrm>
            <a:off x="0" y="6211669"/>
            <a:ext cx="8831766" cy="369332"/>
          </a:xfrm>
          <a:prstGeom prst="rect">
            <a:avLst/>
          </a:prstGeom>
        </p:spPr>
        <p:txBody>
          <a:bodyPr wrap="square">
            <a:spAutoFit/>
          </a:bodyPr>
          <a:lstStyle/>
          <a:p>
            <a:r>
              <a:rPr lang="en-US" dirty="0">
                <a:hlinkClick r:id="rId3"/>
              </a:rPr>
              <a:t>https://newt.phys.unsw.edu.au/einsteinlight/jw/module6_Planck.htm</a:t>
            </a:r>
            <a:endParaRPr lang="en-US" dirty="0"/>
          </a:p>
        </p:txBody>
      </p:sp>
    </p:spTree>
    <p:extLst>
      <p:ext uri="{BB962C8B-B14F-4D97-AF65-F5344CB8AC3E}">
        <p14:creationId xmlns:p14="http://schemas.microsoft.com/office/powerpoint/2010/main" val="469886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085022-EE2C-4A11-93B8-E25288A605D1}"/>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741592-DD6A-43DB-BF83-608A915FAF0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730A260-8B90-49B4-BF36-97AF576F57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9212"/>
            <a:ext cx="9144000" cy="6539576"/>
          </a:xfrm>
        </p:spPr>
      </p:pic>
    </p:spTree>
    <p:extLst>
      <p:ext uri="{BB962C8B-B14F-4D97-AF65-F5344CB8AC3E}">
        <p14:creationId xmlns:p14="http://schemas.microsoft.com/office/powerpoint/2010/main" val="11747764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B473BF-26EA-4EEC-A77F-5B2D777473BD}"/>
              </a:ext>
            </a:extLst>
          </p:cNvPr>
          <p:cNvPicPr>
            <a:picLocks noChangeAspect="1"/>
          </p:cNvPicPr>
          <p:nvPr/>
        </p:nvPicPr>
        <p:blipFill rotWithShape="1">
          <a:blip r:embed="rId2"/>
          <a:srcRect l="8962" t="6084" r="401" b="6210"/>
          <a:stretch/>
        </p:blipFill>
        <p:spPr>
          <a:xfrm>
            <a:off x="657923" y="3780263"/>
            <a:ext cx="1578925" cy="1162591"/>
          </a:xfrm>
          <a:prstGeom prst="rect">
            <a:avLst/>
          </a:prstGeom>
        </p:spPr>
      </p:pic>
      <p:pic>
        <p:nvPicPr>
          <p:cNvPr id="11" name="Picture 10">
            <a:extLst>
              <a:ext uri="{FF2B5EF4-FFF2-40B4-BE49-F238E27FC236}">
                <a16:creationId xmlns:a16="http://schemas.microsoft.com/office/drawing/2014/main" id="{0F3B7617-A37D-464C-A00E-CAEA2EEACC24}"/>
              </a:ext>
            </a:extLst>
          </p:cNvPr>
          <p:cNvPicPr>
            <a:picLocks noChangeAspect="1"/>
          </p:cNvPicPr>
          <p:nvPr/>
        </p:nvPicPr>
        <p:blipFill rotWithShape="1">
          <a:blip r:embed="rId2"/>
          <a:srcRect l="8962" t="6084" r="401" b="6210"/>
          <a:stretch/>
        </p:blipFill>
        <p:spPr>
          <a:xfrm>
            <a:off x="2215377" y="3776546"/>
            <a:ext cx="1578925" cy="1162591"/>
          </a:xfrm>
          <a:prstGeom prst="rect">
            <a:avLst/>
          </a:prstGeom>
        </p:spPr>
      </p:pic>
      <p:pic>
        <p:nvPicPr>
          <p:cNvPr id="12" name="Picture 11">
            <a:extLst>
              <a:ext uri="{FF2B5EF4-FFF2-40B4-BE49-F238E27FC236}">
                <a16:creationId xmlns:a16="http://schemas.microsoft.com/office/drawing/2014/main" id="{20135D92-81F4-4271-A73D-93553FDD7586}"/>
              </a:ext>
            </a:extLst>
          </p:cNvPr>
          <p:cNvPicPr>
            <a:picLocks noChangeAspect="1"/>
          </p:cNvPicPr>
          <p:nvPr/>
        </p:nvPicPr>
        <p:blipFill rotWithShape="1">
          <a:blip r:embed="rId2"/>
          <a:srcRect l="8962" t="6084" r="401" b="6210"/>
          <a:stretch/>
        </p:blipFill>
        <p:spPr>
          <a:xfrm>
            <a:off x="654206" y="4891668"/>
            <a:ext cx="1578925" cy="1162591"/>
          </a:xfrm>
          <a:prstGeom prst="rect">
            <a:avLst/>
          </a:prstGeom>
        </p:spPr>
      </p:pic>
      <p:pic>
        <p:nvPicPr>
          <p:cNvPr id="13" name="Picture 12">
            <a:extLst>
              <a:ext uri="{FF2B5EF4-FFF2-40B4-BE49-F238E27FC236}">
                <a16:creationId xmlns:a16="http://schemas.microsoft.com/office/drawing/2014/main" id="{ED51503C-3CCB-49AF-864F-742D26511B63}"/>
              </a:ext>
            </a:extLst>
          </p:cNvPr>
          <p:cNvPicPr>
            <a:picLocks noChangeAspect="1"/>
          </p:cNvPicPr>
          <p:nvPr/>
        </p:nvPicPr>
        <p:blipFill rotWithShape="1">
          <a:blip r:embed="rId2"/>
          <a:srcRect l="8962" t="6084" r="401" b="6210"/>
          <a:stretch/>
        </p:blipFill>
        <p:spPr>
          <a:xfrm>
            <a:off x="2211660" y="4887951"/>
            <a:ext cx="1578925" cy="1162591"/>
          </a:xfrm>
          <a:prstGeom prst="rect">
            <a:avLst/>
          </a:prstGeom>
        </p:spPr>
      </p:pic>
      <p:pic>
        <p:nvPicPr>
          <p:cNvPr id="14" name="Picture 13">
            <a:extLst>
              <a:ext uri="{FF2B5EF4-FFF2-40B4-BE49-F238E27FC236}">
                <a16:creationId xmlns:a16="http://schemas.microsoft.com/office/drawing/2014/main" id="{4EAD4E7C-08DF-4872-B4CB-70F5C7A3FF8B}"/>
              </a:ext>
            </a:extLst>
          </p:cNvPr>
          <p:cNvPicPr>
            <a:picLocks noChangeAspect="1"/>
          </p:cNvPicPr>
          <p:nvPr/>
        </p:nvPicPr>
        <p:blipFill rotWithShape="1">
          <a:blip r:embed="rId2"/>
          <a:srcRect l="8962" t="6084" r="401" b="6210"/>
          <a:stretch/>
        </p:blipFill>
        <p:spPr>
          <a:xfrm>
            <a:off x="3765396" y="3776546"/>
            <a:ext cx="1578925" cy="1162591"/>
          </a:xfrm>
          <a:prstGeom prst="rect">
            <a:avLst/>
          </a:prstGeom>
        </p:spPr>
      </p:pic>
      <p:pic>
        <p:nvPicPr>
          <p:cNvPr id="15" name="Picture 14">
            <a:extLst>
              <a:ext uri="{FF2B5EF4-FFF2-40B4-BE49-F238E27FC236}">
                <a16:creationId xmlns:a16="http://schemas.microsoft.com/office/drawing/2014/main" id="{DC42C445-DB22-40B3-9722-AC75E98F7662}"/>
              </a:ext>
            </a:extLst>
          </p:cNvPr>
          <p:cNvPicPr>
            <a:picLocks noChangeAspect="1"/>
          </p:cNvPicPr>
          <p:nvPr/>
        </p:nvPicPr>
        <p:blipFill rotWithShape="1">
          <a:blip r:embed="rId2"/>
          <a:srcRect l="8962" t="6084" r="401" b="6210"/>
          <a:stretch/>
        </p:blipFill>
        <p:spPr>
          <a:xfrm>
            <a:off x="5322850" y="3772829"/>
            <a:ext cx="1578925" cy="1162591"/>
          </a:xfrm>
          <a:prstGeom prst="rect">
            <a:avLst/>
          </a:prstGeom>
        </p:spPr>
      </p:pic>
      <p:pic>
        <p:nvPicPr>
          <p:cNvPr id="16" name="Picture 15">
            <a:extLst>
              <a:ext uri="{FF2B5EF4-FFF2-40B4-BE49-F238E27FC236}">
                <a16:creationId xmlns:a16="http://schemas.microsoft.com/office/drawing/2014/main" id="{B068B275-D72E-495B-88D5-83A3A43CE3D0}"/>
              </a:ext>
            </a:extLst>
          </p:cNvPr>
          <p:cNvPicPr>
            <a:picLocks noChangeAspect="1"/>
          </p:cNvPicPr>
          <p:nvPr/>
        </p:nvPicPr>
        <p:blipFill rotWithShape="1">
          <a:blip r:embed="rId2"/>
          <a:srcRect l="8962" t="6084" r="401" b="6210"/>
          <a:stretch/>
        </p:blipFill>
        <p:spPr>
          <a:xfrm>
            <a:off x="3761679" y="4887951"/>
            <a:ext cx="1578925" cy="1162591"/>
          </a:xfrm>
          <a:prstGeom prst="rect">
            <a:avLst/>
          </a:prstGeom>
        </p:spPr>
      </p:pic>
      <p:pic>
        <p:nvPicPr>
          <p:cNvPr id="17" name="Picture 16">
            <a:extLst>
              <a:ext uri="{FF2B5EF4-FFF2-40B4-BE49-F238E27FC236}">
                <a16:creationId xmlns:a16="http://schemas.microsoft.com/office/drawing/2014/main" id="{7E03EE89-1159-4210-90F2-7CF48A82442B}"/>
              </a:ext>
            </a:extLst>
          </p:cNvPr>
          <p:cNvPicPr>
            <a:picLocks noChangeAspect="1"/>
          </p:cNvPicPr>
          <p:nvPr/>
        </p:nvPicPr>
        <p:blipFill rotWithShape="1">
          <a:blip r:embed="rId2"/>
          <a:srcRect l="8962" t="6084" r="401" b="6210"/>
          <a:stretch/>
        </p:blipFill>
        <p:spPr>
          <a:xfrm>
            <a:off x="5319133" y="4884234"/>
            <a:ext cx="1578925" cy="1162591"/>
          </a:xfrm>
          <a:prstGeom prst="rect">
            <a:avLst/>
          </a:prstGeom>
        </p:spPr>
      </p:pic>
      <p:pic>
        <p:nvPicPr>
          <p:cNvPr id="18" name="Picture 17">
            <a:extLst>
              <a:ext uri="{FF2B5EF4-FFF2-40B4-BE49-F238E27FC236}">
                <a16:creationId xmlns:a16="http://schemas.microsoft.com/office/drawing/2014/main" id="{D0820C69-B82A-42FD-9809-A2361773297E}"/>
              </a:ext>
            </a:extLst>
          </p:cNvPr>
          <p:cNvPicPr>
            <a:picLocks noChangeAspect="1"/>
          </p:cNvPicPr>
          <p:nvPr/>
        </p:nvPicPr>
        <p:blipFill rotWithShape="1">
          <a:blip r:embed="rId2"/>
          <a:srcRect l="8962" t="6084" r="401" b="6210"/>
          <a:stretch/>
        </p:blipFill>
        <p:spPr>
          <a:xfrm>
            <a:off x="665358" y="1557454"/>
            <a:ext cx="1578925" cy="1162591"/>
          </a:xfrm>
          <a:prstGeom prst="rect">
            <a:avLst/>
          </a:prstGeom>
        </p:spPr>
      </p:pic>
      <p:pic>
        <p:nvPicPr>
          <p:cNvPr id="19" name="Picture 18">
            <a:extLst>
              <a:ext uri="{FF2B5EF4-FFF2-40B4-BE49-F238E27FC236}">
                <a16:creationId xmlns:a16="http://schemas.microsoft.com/office/drawing/2014/main" id="{342EF070-C473-45D8-B925-FC491C0D1046}"/>
              </a:ext>
            </a:extLst>
          </p:cNvPr>
          <p:cNvPicPr>
            <a:picLocks noChangeAspect="1"/>
          </p:cNvPicPr>
          <p:nvPr/>
        </p:nvPicPr>
        <p:blipFill rotWithShape="1">
          <a:blip r:embed="rId2"/>
          <a:srcRect l="8962" t="6084" r="401" b="6210"/>
          <a:stretch/>
        </p:blipFill>
        <p:spPr>
          <a:xfrm>
            <a:off x="2222812" y="1553737"/>
            <a:ext cx="1578925" cy="1162591"/>
          </a:xfrm>
          <a:prstGeom prst="rect">
            <a:avLst/>
          </a:prstGeom>
        </p:spPr>
      </p:pic>
      <p:pic>
        <p:nvPicPr>
          <p:cNvPr id="20" name="Picture 19">
            <a:extLst>
              <a:ext uri="{FF2B5EF4-FFF2-40B4-BE49-F238E27FC236}">
                <a16:creationId xmlns:a16="http://schemas.microsoft.com/office/drawing/2014/main" id="{C450DFA2-0C7A-4289-8889-49B87E4DD195}"/>
              </a:ext>
            </a:extLst>
          </p:cNvPr>
          <p:cNvPicPr>
            <a:picLocks noChangeAspect="1"/>
          </p:cNvPicPr>
          <p:nvPr/>
        </p:nvPicPr>
        <p:blipFill rotWithShape="1">
          <a:blip r:embed="rId2"/>
          <a:srcRect l="8962" t="6084" r="401" b="6210"/>
          <a:stretch/>
        </p:blipFill>
        <p:spPr>
          <a:xfrm>
            <a:off x="661641" y="2668859"/>
            <a:ext cx="1578925" cy="1162591"/>
          </a:xfrm>
          <a:prstGeom prst="rect">
            <a:avLst/>
          </a:prstGeom>
        </p:spPr>
      </p:pic>
      <p:pic>
        <p:nvPicPr>
          <p:cNvPr id="21" name="Picture 20">
            <a:extLst>
              <a:ext uri="{FF2B5EF4-FFF2-40B4-BE49-F238E27FC236}">
                <a16:creationId xmlns:a16="http://schemas.microsoft.com/office/drawing/2014/main" id="{1CDD2370-D098-4790-8282-87F30BFC360C}"/>
              </a:ext>
            </a:extLst>
          </p:cNvPr>
          <p:cNvPicPr>
            <a:picLocks noChangeAspect="1"/>
          </p:cNvPicPr>
          <p:nvPr/>
        </p:nvPicPr>
        <p:blipFill rotWithShape="1">
          <a:blip r:embed="rId2"/>
          <a:srcRect l="8962" t="6084" r="401" b="6210"/>
          <a:stretch/>
        </p:blipFill>
        <p:spPr>
          <a:xfrm>
            <a:off x="2219095" y="2665142"/>
            <a:ext cx="1578925" cy="1162591"/>
          </a:xfrm>
          <a:prstGeom prst="rect">
            <a:avLst/>
          </a:prstGeom>
        </p:spPr>
      </p:pic>
      <p:pic>
        <p:nvPicPr>
          <p:cNvPr id="22" name="Picture 21">
            <a:extLst>
              <a:ext uri="{FF2B5EF4-FFF2-40B4-BE49-F238E27FC236}">
                <a16:creationId xmlns:a16="http://schemas.microsoft.com/office/drawing/2014/main" id="{AABAD992-C417-4180-BE2D-E877D3FB05CF}"/>
              </a:ext>
            </a:extLst>
          </p:cNvPr>
          <p:cNvPicPr>
            <a:picLocks noChangeAspect="1"/>
          </p:cNvPicPr>
          <p:nvPr/>
        </p:nvPicPr>
        <p:blipFill rotWithShape="1">
          <a:blip r:embed="rId2"/>
          <a:srcRect l="8962" t="6084" r="401" b="6210"/>
          <a:stretch/>
        </p:blipFill>
        <p:spPr>
          <a:xfrm>
            <a:off x="3772831" y="1553737"/>
            <a:ext cx="1578925" cy="1162591"/>
          </a:xfrm>
          <a:prstGeom prst="rect">
            <a:avLst/>
          </a:prstGeom>
        </p:spPr>
      </p:pic>
      <p:pic>
        <p:nvPicPr>
          <p:cNvPr id="23" name="Picture 22">
            <a:extLst>
              <a:ext uri="{FF2B5EF4-FFF2-40B4-BE49-F238E27FC236}">
                <a16:creationId xmlns:a16="http://schemas.microsoft.com/office/drawing/2014/main" id="{54EE6294-072A-4F6F-A558-C1EC60B4BD30}"/>
              </a:ext>
            </a:extLst>
          </p:cNvPr>
          <p:cNvPicPr>
            <a:picLocks noChangeAspect="1"/>
          </p:cNvPicPr>
          <p:nvPr/>
        </p:nvPicPr>
        <p:blipFill rotWithShape="1">
          <a:blip r:embed="rId2"/>
          <a:srcRect l="8962" t="6084" r="401" b="6210"/>
          <a:stretch/>
        </p:blipFill>
        <p:spPr>
          <a:xfrm>
            <a:off x="5330285" y="1550020"/>
            <a:ext cx="1578925" cy="1162591"/>
          </a:xfrm>
          <a:prstGeom prst="rect">
            <a:avLst/>
          </a:prstGeom>
        </p:spPr>
      </p:pic>
      <p:pic>
        <p:nvPicPr>
          <p:cNvPr id="24" name="Picture 23">
            <a:extLst>
              <a:ext uri="{FF2B5EF4-FFF2-40B4-BE49-F238E27FC236}">
                <a16:creationId xmlns:a16="http://schemas.microsoft.com/office/drawing/2014/main" id="{2DA37440-7177-4D30-99A8-9DDECC0EE1B2}"/>
              </a:ext>
            </a:extLst>
          </p:cNvPr>
          <p:cNvPicPr>
            <a:picLocks noChangeAspect="1"/>
          </p:cNvPicPr>
          <p:nvPr/>
        </p:nvPicPr>
        <p:blipFill rotWithShape="1">
          <a:blip r:embed="rId2"/>
          <a:srcRect l="8962" t="6084" r="401" b="6210"/>
          <a:stretch/>
        </p:blipFill>
        <p:spPr>
          <a:xfrm>
            <a:off x="3769114" y="2665142"/>
            <a:ext cx="1578925" cy="1162591"/>
          </a:xfrm>
          <a:prstGeom prst="rect">
            <a:avLst/>
          </a:prstGeom>
        </p:spPr>
      </p:pic>
      <p:pic>
        <p:nvPicPr>
          <p:cNvPr id="25" name="Picture 24">
            <a:extLst>
              <a:ext uri="{FF2B5EF4-FFF2-40B4-BE49-F238E27FC236}">
                <a16:creationId xmlns:a16="http://schemas.microsoft.com/office/drawing/2014/main" id="{87FAE1FA-5727-4A16-8665-A33DB9D9833B}"/>
              </a:ext>
            </a:extLst>
          </p:cNvPr>
          <p:cNvPicPr>
            <a:picLocks noChangeAspect="1"/>
          </p:cNvPicPr>
          <p:nvPr/>
        </p:nvPicPr>
        <p:blipFill rotWithShape="1">
          <a:blip r:embed="rId2"/>
          <a:srcRect l="8962" t="6084" r="401" b="6210"/>
          <a:stretch/>
        </p:blipFill>
        <p:spPr>
          <a:xfrm>
            <a:off x="5326568" y="2661425"/>
            <a:ext cx="1578925" cy="1162591"/>
          </a:xfrm>
          <a:prstGeom prst="rect">
            <a:avLst/>
          </a:prstGeom>
        </p:spPr>
      </p:pic>
      <p:pic>
        <p:nvPicPr>
          <p:cNvPr id="26" name="Picture 25">
            <a:extLst>
              <a:ext uri="{FF2B5EF4-FFF2-40B4-BE49-F238E27FC236}">
                <a16:creationId xmlns:a16="http://schemas.microsoft.com/office/drawing/2014/main" id="{5403CD8C-B6E5-4E07-A924-9B471CEAD4D6}"/>
              </a:ext>
            </a:extLst>
          </p:cNvPr>
          <p:cNvPicPr>
            <a:picLocks noChangeAspect="1"/>
          </p:cNvPicPr>
          <p:nvPr/>
        </p:nvPicPr>
        <p:blipFill rotWithShape="1">
          <a:blip r:embed="rId2"/>
          <a:srcRect l="8962" t="6084" r="401" b="6210"/>
          <a:stretch/>
        </p:blipFill>
        <p:spPr>
          <a:xfrm>
            <a:off x="671960" y="449767"/>
            <a:ext cx="1578925" cy="1162591"/>
          </a:xfrm>
          <a:prstGeom prst="rect">
            <a:avLst/>
          </a:prstGeom>
        </p:spPr>
      </p:pic>
      <p:pic>
        <p:nvPicPr>
          <p:cNvPr id="27" name="Picture 26">
            <a:extLst>
              <a:ext uri="{FF2B5EF4-FFF2-40B4-BE49-F238E27FC236}">
                <a16:creationId xmlns:a16="http://schemas.microsoft.com/office/drawing/2014/main" id="{9B1BAB9D-28DC-440D-8041-D5EA11902109}"/>
              </a:ext>
            </a:extLst>
          </p:cNvPr>
          <p:cNvPicPr>
            <a:picLocks noChangeAspect="1"/>
          </p:cNvPicPr>
          <p:nvPr/>
        </p:nvPicPr>
        <p:blipFill rotWithShape="1">
          <a:blip r:embed="rId2"/>
          <a:srcRect l="8962" t="6084" r="401" b="6210"/>
          <a:stretch/>
        </p:blipFill>
        <p:spPr>
          <a:xfrm>
            <a:off x="2229414" y="446050"/>
            <a:ext cx="1578925" cy="1162591"/>
          </a:xfrm>
          <a:prstGeom prst="rect">
            <a:avLst/>
          </a:prstGeom>
        </p:spPr>
      </p:pic>
      <p:pic>
        <p:nvPicPr>
          <p:cNvPr id="28" name="Picture 27">
            <a:extLst>
              <a:ext uri="{FF2B5EF4-FFF2-40B4-BE49-F238E27FC236}">
                <a16:creationId xmlns:a16="http://schemas.microsoft.com/office/drawing/2014/main" id="{95ECBE50-4732-4D6F-83AB-94DD6BA8F039}"/>
              </a:ext>
            </a:extLst>
          </p:cNvPr>
          <p:cNvPicPr>
            <a:picLocks noChangeAspect="1"/>
          </p:cNvPicPr>
          <p:nvPr/>
        </p:nvPicPr>
        <p:blipFill rotWithShape="1">
          <a:blip r:embed="rId2"/>
          <a:srcRect l="8962" t="6084" r="401" b="6210"/>
          <a:stretch/>
        </p:blipFill>
        <p:spPr>
          <a:xfrm>
            <a:off x="3779433" y="446050"/>
            <a:ext cx="1578925" cy="1162591"/>
          </a:xfrm>
          <a:prstGeom prst="rect">
            <a:avLst/>
          </a:prstGeom>
        </p:spPr>
      </p:pic>
      <p:pic>
        <p:nvPicPr>
          <p:cNvPr id="29" name="Picture 28">
            <a:extLst>
              <a:ext uri="{FF2B5EF4-FFF2-40B4-BE49-F238E27FC236}">
                <a16:creationId xmlns:a16="http://schemas.microsoft.com/office/drawing/2014/main" id="{46E630EA-341E-42B2-A79B-9AD1B507EC47}"/>
              </a:ext>
            </a:extLst>
          </p:cNvPr>
          <p:cNvPicPr>
            <a:picLocks noChangeAspect="1"/>
          </p:cNvPicPr>
          <p:nvPr/>
        </p:nvPicPr>
        <p:blipFill rotWithShape="1">
          <a:blip r:embed="rId2"/>
          <a:srcRect l="8962" t="6084" r="401" b="6210"/>
          <a:stretch/>
        </p:blipFill>
        <p:spPr>
          <a:xfrm>
            <a:off x="5336887" y="442333"/>
            <a:ext cx="1578925" cy="1162591"/>
          </a:xfrm>
          <a:prstGeom prst="rect">
            <a:avLst/>
          </a:prstGeom>
        </p:spPr>
      </p:pic>
      <p:pic>
        <p:nvPicPr>
          <p:cNvPr id="30" name="Picture 29">
            <a:extLst>
              <a:ext uri="{FF2B5EF4-FFF2-40B4-BE49-F238E27FC236}">
                <a16:creationId xmlns:a16="http://schemas.microsoft.com/office/drawing/2014/main" id="{C59B378B-06DA-4B00-8A0B-3A364AA12340}"/>
              </a:ext>
            </a:extLst>
          </p:cNvPr>
          <p:cNvPicPr>
            <a:picLocks noChangeAspect="1"/>
          </p:cNvPicPr>
          <p:nvPr/>
        </p:nvPicPr>
        <p:blipFill rotWithShape="1">
          <a:blip r:embed="rId2"/>
          <a:srcRect l="8962" t="6084" r="401" b="6210"/>
          <a:stretch/>
        </p:blipFill>
        <p:spPr>
          <a:xfrm>
            <a:off x="6880303" y="3780263"/>
            <a:ext cx="1578925" cy="1162591"/>
          </a:xfrm>
          <a:prstGeom prst="rect">
            <a:avLst/>
          </a:prstGeom>
        </p:spPr>
      </p:pic>
      <p:pic>
        <p:nvPicPr>
          <p:cNvPr id="31" name="Picture 30">
            <a:extLst>
              <a:ext uri="{FF2B5EF4-FFF2-40B4-BE49-F238E27FC236}">
                <a16:creationId xmlns:a16="http://schemas.microsoft.com/office/drawing/2014/main" id="{C8E97230-4CF5-47AC-96C4-38FD532695F0}"/>
              </a:ext>
            </a:extLst>
          </p:cNvPr>
          <p:cNvPicPr>
            <a:picLocks noChangeAspect="1"/>
          </p:cNvPicPr>
          <p:nvPr/>
        </p:nvPicPr>
        <p:blipFill rotWithShape="1">
          <a:blip r:embed="rId2"/>
          <a:srcRect l="8962" t="6084" r="401" b="6210"/>
          <a:stretch/>
        </p:blipFill>
        <p:spPr>
          <a:xfrm>
            <a:off x="6876586" y="4891668"/>
            <a:ext cx="1578925" cy="1162591"/>
          </a:xfrm>
          <a:prstGeom prst="rect">
            <a:avLst/>
          </a:prstGeom>
        </p:spPr>
      </p:pic>
      <p:pic>
        <p:nvPicPr>
          <p:cNvPr id="32" name="Picture 31">
            <a:extLst>
              <a:ext uri="{FF2B5EF4-FFF2-40B4-BE49-F238E27FC236}">
                <a16:creationId xmlns:a16="http://schemas.microsoft.com/office/drawing/2014/main" id="{DC5B6E59-4BEC-47EA-93A3-D0EB9FB4F8D1}"/>
              </a:ext>
            </a:extLst>
          </p:cNvPr>
          <p:cNvPicPr>
            <a:picLocks noChangeAspect="1"/>
          </p:cNvPicPr>
          <p:nvPr/>
        </p:nvPicPr>
        <p:blipFill rotWithShape="1">
          <a:blip r:embed="rId2"/>
          <a:srcRect l="8962" t="6084" r="401" b="6210"/>
          <a:stretch/>
        </p:blipFill>
        <p:spPr>
          <a:xfrm>
            <a:off x="6887738" y="1557454"/>
            <a:ext cx="1578925" cy="1162591"/>
          </a:xfrm>
          <a:prstGeom prst="rect">
            <a:avLst/>
          </a:prstGeom>
        </p:spPr>
      </p:pic>
      <p:pic>
        <p:nvPicPr>
          <p:cNvPr id="33" name="Picture 32">
            <a:extLst>
              <a:ext uri="{FF2B5EF4-FFF2-40B4-BE49-F238E27FC236}">
                <a16:creationId xmlns:a16="http://schemas.microsoft.com/office/drawing/2014/main" id="{6ABED8B1-2915-4EA5-BCE4-21AA38B41699}"/>
              </a:ext>
            </a:extLst>
          </p:cNvPr>
          <p:cNvPicPr>
            <a:picLocks noChangeAspect="1"/>
          </p:cNvPicPr>
          <p:nvPr/>
        </p:nvPicPr>
        <p:blipFill rotWithShape="1">
          <a:blip r:embed="rId2"/>
          <a:srcRect l="8962" t="6084" r="401" b="6210"/>
          <a:stretch/>
        </p:blipFill>
        <p:spPr>
          <a:xfrm>
            <a:off x="6884021" y="2668859"/>
            <a:ext cx="1578925" cy="1162591"/>
          </a:xfrm>
          <a:prstGeom prst="rect">
            <a:avLst/>
          </a:prstGeom>
        </p:spPr>
      </p:pic>
      <p:pic>
        <p:nvPicPr>
          <p:cNvPr id="34" name="Picture 33">
            <a:extLst>
              <a:ext uri="{FF2B5EF4-FFF2-40B4-BE49-F238E27FC236}">
                <a16:creationId xmlns:a16="http://schemas.microsoft.com/office/drawing/2014/main" id="{5DE6BF2C-A923-489F-84BA-E142778DCABA}"/>
              </a:ext>
            </a:extLst>
          </p:cNvPr>
          <p:cNvPicPr>
            <a:picLocks noChangeAspect="1"/>
          </p:cNvPicPr>
          <p:nvPr/>
        </p:nvPicPr>
        <p:blipFill rotWithShape="1">
          <a:blip r:embed="rId2"/>
          <a:srcRect l="8962" t="6084" r="401" b="6210"/>
          <a:stretch/>
        </p:blipFill>
        <p:spPr>
          <a:xfrm>
            <a:off x="6894340" y="449767"/>
            <a:ext cx="1578925" cy="1162591"/>
          </a:xfrm>
          <a:prstGeom prst="rect">
            <a:avLst/>
          </a:prstGeom>
        </p:spPr>
      </p:pic>
      <p:sp>
        <p:nvSpPr>
          <p:cNvPr id="35" name="Rectangle 34">
            <a:extLst>
              <a:ext uri="{FF2B5EF4-FFF2-40B4-BE49-F238E27FC236}">
                <a16:creationId xmlns:a16="http://schemas.microsoft.com/office/drawing/2014/main" id="{10E67AA4-4096-4653-A123-EFFD54912543}"/>
              </a:ext>
            </a:extLst>
          </p:cNvPr>
          <p:cNvSpPr/>
          <p:nvPr/>
        </p:nvSpPr>
        <p:spPr>
          <a:xfrm>
            <a:off x="1405054" y="6333804"/>
            <a:ext cx="5754029" cy="369332"/>
          </a:xfrm>
          <a:prstGeom prst="rect">
            <a:avLst/>
          </a:prstGeom>
        </p:spPr>
        <p:txBody>
          <a:bodyPr wrap="square">
            <a:spAutoFit/>
          </a:bodyPr>
          <a:lstStyle/>
          <a:p>
            <a:r>
              <a:rPr lang="en-US" dirty="0">
                <a:solidFill>
                  <a:srgbClr val="000000"/>
                </a:solidFill>
                <a:latin typeface="Times New Roman" panose="02020603050405020304" pitchFamily="18" charset="0"/>
              </a:rPr>
              <a:t>0.00000000000000000000000000000001 meters</a:t>
            </a:r>
            <a:endParaRPr lang="en-US" dirty="0"/>
          </a:p>
        </p:txBody>
      </p:sp>
    </p:spTree>
    <p:extLst>
      <p:ext uri="{BB962C8B-B14F-4D97-AF65-F5344CB8AC3E}">
        <p14:creationId xmlns:p14="http://schemas.microsoft.com/office/powerpoint/2010/main" val="15497398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D48DF-1404-48B8-BB8B-2C8D63B5634B}"/>
              </a:ext>
            </a:extLst>
          </p:cNvPr>
          <p:cNvSpPr>
            <a:spLocks noGrp="1"/>
          </p:cNvSpPr>
          <p:nvPr>
            <p:ph type="title"/>
          </p:nvPr>
        </p:nvSpPr>
        <p:spPr>
          <a:xfrm>
            <a:off x="628650" y="365126"/>
            <a:ext cx="7886700" cy="1325563"/>
          </a:xfrm>
        </p:spPr>
        <p:txBody>
          <a:bodyPr/>
          <a:lstStyle/>
          <a:p>
            <a:r>
              <a:rPr lang="en-US" dirty="0"/>
              <a:t>Fabric of Space</a:t>
            </a:r>
          </a:p>
        </p:txBody>
      </p:sp>
      <p:pic>
        <p:nvPicPr>
          <p:cNvPr id="4" name="Picture 3">
            <a:extLst>
              <a:ext uri="{FF2B5EF4-FFF2-40B4-BE49-F238E27FC236}">
                <a16:creationId xmlns:a16="http://schemas.microsoft.com/office/drawing/2014/main" id="{EEC18FCB-CF0D-4C60-ACA1-B755B9AB7292}"/>
              </a:ext>
            </a:extLst>
          </p:cNvPr>
          <p:cNvPicPr>
            <a:picLocks noChangeAspect="1"/>
          </p:cNvPicPr>
          <p:nvPr/>
        </p:nvPicPr>
        <p:blipFill>
          <a:blip r:embed="rId2"/>
          <a:stretch>
            <a:fillRect/>
          </a:stretch>
        </p:blipFill>
        <p:spPr>
          <a:xfrm>
            <a:off x="5954751" y="5282313"/>
            <a:ext cx="763858" cy="763858"/>
          </a:xfrm>
          <a:prstGeom prst="rect">
            <a:avLst/>
          </a:prstGeom>
        </p:spPr>
      </p:pic>
      <p:pic>
        <p:nvPicPr>
          <p:cNvPr id="5" name="Picture 4">
            <a:extLst>
              <a:ext uri="{FF2B5EF4-FFF2-40B4-BE49-F238E27FC236}">
                <a16:creationId xmlns:a16="http://schemas.microsoft.com/office/drawing/2014/main" id="{77ED0431-F081-4B6B-AACF-EABB5165A273}"/>
              </a:ext>
            </a:extLst>
          </p:cNvPr>
          <p:cNvPicPr>
            <a:picLocks noChangeAspect="1"/>
          </p:cNvPicPr>
          <p:nvPr/>
        </p:nvPicPr>
        <p:blipFill>
          <a:blip r:embed="rId2"/>
          <a:stretch>
            <a:fillRect/>
          </a:stretch>
        </p:blipFill>
        <p:spPr>
          <a:xfrm>
            <a:off x="5954751" y="4518455"/>
            <a:ext cx="763858" cy="763858"/>
          </a:xfrm>
          <a:prstGeom prst="rect">
            <a:avLst/>
          </a:prstGeom>
        </p:spPr>
      </p:pic>
      <p:pic>
        <p:nvPicPr>
          <p:cNvPr id="6" name="Picture 5">
            <a:extLst>
              <a:ext uri="{FF2B5EF4-FFF2-40B4-BE49-F238E27FC236}">
                <a16:creationId xmlns:a16="http://schemas.microsoft.com/office/drawing/2014/main" id="{690C10AB-ADB0-438E-B934-24B690AC23C5}"/>
              </a:ext>
            </a:extLst>
          </p:cNvPr>
          <p:cNvPicPr>
            <a:picLocks noChangeAspect="1"/>
          </p:cNvPicPr>
          <p:nvPr/>
        </p:nvPicPr>
        <p:blipFill>
          <a:blip r:embed="rId2"/>
          <a:stretch>
            <a:fillRect/>
          </a:stretch>
        </p:blipFill>
        <p:spPr>
          <a:xfrm>
            <a:off x="5954751" y="3754597"/>
            <a:ext cx="763858" cy="763858"/>
          </a:xfrm>
          <a:prstGeom prst="rect">
            <a:avLst/>
          </a:prstGeom>
        </p:spPr>
      </p:pic>
      <p:pic>
        <p:nvPicPr>
          <p:cNvPr id="7" name="Picture 6">
            <a:extLst>
              <a:ext uri="{FF2B5EF4-FFF2-40B4-BE49-F238E27FC236}">
                <a16:creationId xmlns:a16="http://schemas.microsoft.com/office/drawing/2014/main" id="{93564AE8-CC3D-40CC-BE20-46F65CFC732A}"/>
              </a:ext>
            </a:extLst>
          </p:cNvPr>
          <p:cNvPicPr>
            <a:picLocks noChangeAspect="1"/>
          </p:cNvPicPr>
          <p:nvPr/>
        </p:nvPicPr>
        <p:blipFill>
          <a:blip r:embed="rId2"/>
          <a:stretch>
            <a:fillRect/>
          </a:stretch>
        </p:blipFill>
        <p:spPr>
          <a:xfrm>
            <a:off x="5935236" y="3071583"/>
            <a:ext cx="763858" cy="763858"/>
          </a:xfrm>
          <a:prstGeom prst="rect">
            <a:avLst/>
          </a:prstGeom>
        </p:spPr>
      </p:pic>
      <p:pic>
        <p:nvPicPr>
          <p:cNvPr id="8" name="Picture 7">
            <a:extLst>
              <a:ext uri="{FF2B5EF4-FFF2-40B4-BE49-F238E27FC236}">
                <a16:creationId xmlns:a16="http://schemas.microsoft.com/office/drawing/2014/main" id="{E9ED0BCD-BB1F-4045-B10E-1CB01B61B51D}"/>
              </a:ext>
            </a:extLst>
          </p:cNvPr>
          <p:cNvPicPr>
            <a:picLocks noChangeAspect="1"/>
          </p:cNvPicPr>
          <p:nvPr/>
        </p:nvPicPr>
        <p:blipFill>
          <a:blip r:embed="rId2"/>
          <a:stretch>
            <a:fillRect/>
          </a:stretch>
        </p:blipFill>
        <p:spPr>
          <a:xfrm>
            <a:off x="5915721" y="2344140"/>
            <a:ext cx="763858" cy="763858"/>
          </a:xfrm>
          <a:prstGeom prst="rect">
            <a:avLst/>
          </a:prstGeom>
        </p:spPr>
      </p:pic>
      <p:pic>
        <p:nvPicPr>
          <p:cNvPr id="9" name="Picture 8">
            <a:extLst>
              <a:ext uri="{FF2B5EF4-FFF2-40B4-BE49-F238E27FC236}">
                <a16:creationId xmlns:a16="http://schemas.microsoft.com/office/drawing/2014/main" id="{964B07D6-C158-4E99-8D0E-A6ADC91C4DC7}"/>
              </a:ext>
            </a:extLst>
          </p:cNvPr>
          <p:cNvPicPr>
            <a:picLocks noChangeAspect="1"/>
          </p:cNvPicPr>
          <p:nvPr/>
        </p:nvPicPr>
        <p:blipFill>
          <a:blip r:embed="rId2"/>
          <a:stretch>
            <a:fillRect/>
          </a:stretch>
        </p:blipFill>
        <p:spPr>
          <a:xfrm>
            <a:off x="5915721" y="1624711"/>
            <a:ext cx="763858" cy="763858"/>
          </a:xfrm>
          <a:prstGeom prst="rect">
            <a:avLst/>
          </a:prstGeom>
        </p:spPr>
      </p:pic>
      <p:sp>
        <p:nvSpPr>
          <p:cNvPr id="10" name="Rectangle 9">
            <a:extLst>
              <a:ext uri="{FF2B5EF4-FFF2-40B4-BE49-F238E27FC236}">
                <a16:creationId xmlns:a16="http://schemas.microsoft.com/office/drawing/2014/main" id="{89A245C5-47D9-48E2-B2C7-0BCBFBED3BFE}"/>
              </a:ext>
            </a:extLst>
          </p:cNvPr>
          <p:cNvSpPr/>
          <p:nvPr/>
        </p:nvSpPr>
        <p:spPr>
          <a:xfrm>
            <a:off x="1405054" y="6333804"/>
            <a:ext cx="5754029" cy="369332"/>
          </a:xfrm>
          <a:prstGeom prst="rect">
            <a:avLst/>
          </a:prstGeom>
        </p:spPr>
        <p:txBody>
          <a:bodyPr wrap="square">
            <a:spAutoFit/>
          </a:bodyPr>
          <a:lstStyle/>
          <a:p>
            <a:r>
              <a:rPr lang="en-US" dirty="0">
                <a:solidFill>
                  <a:srgbClr val="000000"/>
                </a:solidFill>
                <a:latin typeface="Times New Roman" panose="02020603050405020304" pitchFamily="18" charset="0"/>
              </a:rPr>
              <a:t>0.0000000000000000000000000000000001 meters</a:t>
            </a:r>
            <a:endParaRPr lang="en-US" dirty="0"/>
          </a:p>
        </p:txBody>
      </p:sp>
      <p:pic>
        <p:nvPicPr>
          <p:cNvPr id="11" name="Picture 10">
            <a:extLst>
              <a:ext uri="{FF2B5EF4-FFF2-40B4-BE49-F238E27FC236}">
                <a16:creationId xmlns:a16="http://schemas.microsoft.com/office/drawing/2014/main" id="{EEBBF828-CAFA-477E-93B5-C72F9A97BB14}"/>
              </a:ext>
            </a:extLst>
          </p:cNvPr>
          <p:cNvPicPr>
            <a:picLocks noChangeAspect="1"/>
          </p:cNvPicPr>
          <p:nvPr/>
        </p:nvPicPr>
        <p:blipFill>
          <a:blip r:embed="rId2"/>
          <a:stretch>
            <a:fillRect/>
          </a:stretch>
        </p:blipFill>
        <p:spPr>
          <a:xfrm>
            <a:off x="6631258" y="5245142"/>
            <a:ext cx="763858" cy="763858"/>
          </a:xfrm>
          <a:prstGeom prst="rect">
            <a:avLst/>
          </a:prstGeom>
        </p:spPr>
      </p:pic>
      <p:pic>
        <p:nvPicPr>
          <p:cNvPr id="12" name="Picture 11">
            <a:extLst>
              <a:ext uri="{FF2B5EF4-FFF2-40B4-BE49-F238E27FC236}">
                <a16:creationId xmlns:a16="http://schemas.microsoft.com/office/drawing/2014/main" id="{37C30CB9-ADC8-4D0E-9110-EEF964A7EE48}"/>
              </a:ext>
            </a:extLst>
          </p:cNvPr>
          <p:cNvPicPr>
            <a:picLocks noChangeAspect="1"/>
          </p:cNvPicPr>
          <p:nvPr/>
        </p:nvPicPr>
        <p:blipFill>
          <a:blip r:embed="rId2"/>
          <a:stretch>
            <a:fillRect/>
          </a:stretch>
        </p:blipFill>
        <p:spPr>
          <a:xfrm>
            <a:off x="6631258" y="4481284"/>
            <a:ext cx="763858" cy="763858"/>
          </a:xfrm>
          <a:prstGeom prst="rect">
            <a:avLst/>
          </a:prstGeom>
        </p:spPr>
      </p:pic>
      <p:pic>
        <p:nvPicPr>
          <p:cNvPr id="13" name="Picture 12">
            <a:extLst>
              <a:ext uri="{FF2B5EF4-FFF2-40B4-BE49-F238E27FC236}">
                <a16:creationId xmlns:a16="http://schemas.microsoft.com/office/drawing/2014/main" id="{6CA3C5BE-17EE-4F5F-858F-AA04D6213532}"/>
              </a:ext>
            </a:extLst>
          </p:cNvPr>
          <p:cNvPicPr>
            <a:picLocks noChangeAspect="1"/>
          </p:cNvPicPr>
          <p:nvPr/>
        </p:nvPicPr>
        <p:blipFill>
          <a:blip r:embed="rId2"/>
          <a:stretch>
            <a:fillRect/>
          </a:stretch>
        </p:blipFill>
        <p:spPr>
          <a:xfrm>
            <a:off x="6631258" y="3717426"/>
            <a:ext cx="763858" cy="763858"/>
          </a:xfrm>
          <a:prstGeom prst="rect">
            <a:avLst/>
          </a:prstGeom>
        </p:spPr>
      </p:pic>
      <p:pic>
        <p:nvPicPr>
          <p:cNvPr id="14" name="Picture 13">
            <a:extLst>
              <a:ext uri="{FF2B5EF4-FFF2-40B4-BE49-F238E27FC236}">
                <a16:creationId xmlns:a16="http://schemas.microsoft.com/office/drawing/2014/main" id="{D0CFA266-C0F2-407E-8B73-3462A957959D}"/>
              </a:ext>
            </a:extLst>
          </p:cNvPr>
          <p:cNvPicPr>
            <a:picLocks noChangeAspect="1"/>
          </p:cNvPicPr>
          <p:nvPr/>
        </p:nvPicPr>
        <p:blipFill>
          <a:blip r:embed="rId2"/>
          <a:stretch>
            <a:fillRect/>
          </a:stretch>
        </p:blipFill>
        <p:spPr>
          <a:xfrm>
            <a:off x="6611743" y="3034412"/>
            <a:ext cx="763858" cy="763858"/>
          </a:xfrm>
          <a:prstGeom prst="rect">
            <a:avLst/>
          </a:prstGeom>
        </p:spPr>
      </p:pic>
      <p:pic>
        <p:nvPicPr>
          <p:cNvPr id="15" name="Picture 14">
            <a:extLst>
              <a:ext uri="{FF2B5EF4-FFF2-40B4-BE49-F238E27FC236}">
                <a16:creationId xmlns:a16="http://schemas.microsoft.com/office/drawing/2014/main" id="{5FD591EC-4DD2-4009-B379-2A05F0537ACC}"/>
              </a:ext>
            </a:extLst>
          </p:cNvPr>
          <p:cNvPicPr>
            <a:picLocks noChangeAspect="1"/>
          </p:cNvPicPr>
          <p:nvPr/>
        </p:nvPicPr>
        <p:blipFill>
          <a:blip r:embed="rId2"/>
          <a:stretch>
            <a:fillRect/>
          </a:stretch>
        </p:blipFill>
        <p:spPr>
          <a:xfrm>
            <a:off x="6592228" y="2306969"/>
            <a:ext cx="763858" cy="763858"/>
          </a:xfrm>
          <a:prstGeom prst="rect">
            <a:avLst/>
          </a:prstGeom>
        </p:spPr>
      </p:pic>
      <p:pic>
        <p:nvPicPr>
          <p:cNvPr id="16" name="Picture 15">
            <a:extLst>
              <a:ext uri="{FF2B5EF4-FFF2-40B4-BE49-F238E27FC236}">
                <a16:creationId xmlns:a16="http://schemas.microsoft.com/office/drawing/2014/main" id="{5F19E6E1-1205-4776-8BAD-D8BF7BB08DB1}"/>
              </a:ext>
            </a:extLst>
          </p:cNvPr>
          <p:cNvPicPr>
            <a:picLocks noChangeAspect="1"/>
          </p:cNvPicPr>
          <p:nvPr/>
        </p:nvPicPr>
        <p:blipFill>
          <a:blip r:embed="rId2"/>
          <a:stretch>
            <a:fillRect/>
          </a:stretch>
        </p:blipFill>
        <p:spPr>
          <a:xfrm>
            <a:off x="6592228" y="1587540"/>
            <a:ext cx="763858" cy="763858"/>
          </a:xfrm>
          <a:prstGeom prst="rect">
            <a:avLst/>
          </a:prstGeom>
        </p:spPr>
      </p:pic>
      <p:pic>
        <p:nvPicPr>
          <p:cNvPr id="41" name="Picture 40">
            <a:extLst>
              <a:ext uri="{FF2B5EF4-FFF2-40B4-BE49-F238E27FC236}">
                <a16:creationId xmlns:a16="http://schemas.microsoft.com/office/drawing/2014/main" id="{E9407ADA-A984-4436-A614-AF5247F4FF40}"/>
              </a:ext>
            </a:extLst>
          </p:cNvPr>
          <p:cNvPicPr>
            <a:picLocks noChangeAspect="1"/>
          </p:cNvPicPr>
          <p:nvPr/>
        </p:nvPicPr>
        <p:blipFill>
          <a:blip r:embed="rId2"/>
          <a:stretch>
            <a:fillRect/>
          </a:stretch>
        </p:blipFill>
        <p:spPr>
          <a:xfrm>
            <a:off x="5954751" y="5282313"/>
            <a:ext cx="763858" cy="763858"/>
          </a:xfrm>
          <a:prstGeom prst="rect">
            <a:avLst/>
          </a:prstGeom>
        </p:spPr>
      </p:pic>
      <p:pic>
        <p:nvPicPr>
          <p:cNvPr id="42" name="Picture 41">
            <a:extLst>
              <a:ext uri="{FF2B5EF4-FFF2-40B4-BE49-F238E27FC236}">
                <a16:creationId xmlns:a16="http://schemas.microsoft.com/office/drawing/2014/main" id="{40B77159-6C8B-4B2A-A867-40CC65C3CBF9}"/>
              </a:ext>
            </a:extLst>
          </p:cNvPr>
          <p:cNvPicPr>
            <a:picLocks noChangeAspect="1"/>
          </p:cNvPicPr>
          <p:nvPr/>
        </p:nvPicPr>
        <p:blipFill>
          <a:blip r:embed="rId2"/>
          <a:stretch>
            <a:fillRect/>
          </a:stretch>
        </p:blipFill>
        <p:spPr>
          <a:xfrm>
            <a:off x="5954751" y="4518455"/>
            <a:ext cx="763858" cy="763858"/>
          </a:xfrm>
          <a:prstGeom prst="rect">
            <a:avLst/>
          </a:prstGeom>
        </p:spPr>
      </p:pic>
      <p:pic>
        <p:nvPicPr>
          <p:cNvPr id="43" name="Picture 42">
            <a:extLst>
              <a:ext uri="{FF2B5EF4-FFF2-40B4-BE49-F238E27FC236}">
                <a16:creationId xmlns:a16="http://schemas.microsoft.com/office/drawing/2014/main" id="{2E6A5A3B-47C9-4E98-8314-1C3069C3235E}"/>
              </a:ext>
            </a:extLst>
          </p:cNvPr>
          <p:cNvPicPr>
            <a:picLocks noChangeAspect="1"/>
          </p:cNvPicPr>
          <p:nvPr/>
        </p:nvPicPr>
        <p:blipFill>
          <a:blip r:embed="rId2"/>
          <a:stretch>
            <a:fillRect/>
          </a:stretch>
        </p:blipFill>
        <p:spPr>
          <a:xfrm>
            <a:off x="5954751" y="3754597"/>
            <a:ext cx="763858" cy="763858"/>
          </a:xfrm>
          <a:prstGeom prst="rect">
            <a:avLst/>
          </a:prstGeom>
        </p:spPr>
      </p:pic>
      <p:pic>
        <p:nvPicPr>
          <p:cNvPr id="44" name="Picture 43">
            <a:extLst>
              <a:ext uri="{FF2B5EF4-FFF2-40B4-BE49-F238E27FC236}">
                <a16:creationId xmlns:a16="http://schemas.microsoft.com/office/drawing/2014/main" id="{24BF6CD2-199A-4095-B302-D4A5039ED2C7}"/>
              </a:ext>
            </a:extLst>
          </p:cNvPr>
          <p:cNvPicPr>
            <a:picLocks noChangeAspect="1"/>
          </p:cNvPicPr>
          <p:nvPr/>
        </p:nvPicPr>
        <p:blipFill>
          <a:blip r:embed="rId2"/>
          <a:stretch>
            <a:fillRect/>
          </a:stretch>
        </p:blipFill>
        <p:spPr>
          <a:xfrm>
            <a:off x="5935236" y="3071583"/>
            <a:ext cx="763858" cy="763858"/>
          </a:xfrm>
          <a:prstGeom prst="rect">
            <a:avLst/>
          </a:prstGeom>
        </p:spPr>
      </p:pic>
      <p:pic>
        <p:nvPicPr>
          <p:cNvPr id="45" name="Picture 44">
            <a:extLst>
              <a:ext uri="{FF2B5EF4-FFF2-40B4-BE49-F238E27FC236}">
                <a16:creationId xmlns:a16="http://schemas.microsoft.com/office/drawing/2014/main" id="{CE573A5E-A005-4C1B-AF9B-C63AF20E79ED}"/>
              </a:ext>
            </a:extLst>
          </p:cNvPr>
          <p:cNvPicPr>
            <a:picLocks noChangeAspect="1"/>
          </p:cNvPicPr>
          <p:nvPr/>
        </p:nvPicPr>
        <p:blipFill>
          <a:blip r:embed="rId2"/>
          <a:stretch>
            <a:fillRect/>
          </a:stretch>
        </p:blipFill>
        <p:spPr>
          <a:xfrm>
            <a:off x="5915721" y="2344140"/>
            <a:ext cx="763858" cy="763858"/>
          </a:xfrm>
          <a:prstGeom prst="rect">
            <a:avLst/>
          </a:prstGeom>
        </p:spPr>
      </p:pic>
      <p:pic>
        <p:nvPicPr>
          <p:cNvPr id="46" name="Picture 45">
            <a:extLst>
              <a:ext uri="{FF2B5EF4-FFF2-40B4-BE49-F238E27FC236}">
                <a16:creationId xmlns:a16="http://schemas.microsoft.com/office/drawing/2014/main" id="{2A0F1F15-E00C-440E-BF0C-B754F1D0ABDE}"/>
              </a:ext>
            </a:extLst>
          </p:cNvPr>
          <p:cNvPicPr>
            <a:picLocks noChangeAspect="1"/>
          </p:cNvPicPr>
          <p:nvPr/>
        </p:nvPicPr>
        <p:blipFill>
          <a:blip r:embed="rId2"/>
          <a:stretch>
            <a:fillRect/>
          </a:stretch>
        </p:blipFill>
        <p:spPr>
          <a:xfrm>
            <a:off x="5915721" y="1624711"/>
            <a:ext cx="763858" cy="763858"/>
          </a:xfrm>
          <a:prstGeom prst="rect">
            <a:avLst/>
          </a:prstGeom>
        </p:spPr>
      </p:pic>
      <p:pic>
        <p:nvPicPr>
          <p:cNvPr id="47" name="Picture 46">
            <a:extLst>
              <a:ext uri="{FF2B5EF4-FFF2-40B4-BE49-F238E27FC236}">
                <a16:creationId xmlns:a16="http://schemas.microsoft.com/office/drawing/2014/main" id="{A079231E-C636-4A8A-9EB8-476B51D4A2B0}"/>
              </a:ext>
            </a:extLst>
          </p:cNvPr>
          <p:cNvPicPr>
            <a:picLocks noChangeAspect="1"/>
          </p:cNvPicPr>
          <p:nvPr/>
        </p:nvPicPr>
        <p:blipFill>
          <a:blip r:embed="rId2"/>
          <a:stretch>
            <a:fillRect/>
          </a:stretch>
        </p:blipFill>
        <p:spPr>
          <a:xfrm>
            <a:off x="5248507" y="5289748"/>
            <a:ext cx="763858" cy="763858"/>
          </a:xfrm>
          <a:prstGeom prst="rect">
            <a:avLst/>
          </a:prstGeom>
        </p:spPr>
      </p:pic>
      <p:pic>
        <p:nvPicPr>
          <p:cNvPr id="48" name="Picture 47">
            <a:extLst>
              <a:ext uri="{FF2B5EF4-FFF2-40B4-BE49-F238E27FC236}">
                <a16:creationId xmlns:a16="http://schemas.microsoft.com/office/drawing/2014/main" id="{2AE0A24C-247F-4C1A-B37B-A6624B56BC82}"/>
              </a:ext>
            </a:extLst>
          </p:cNvPr>
          <p:cNvPicPr>
            <a:picLocks noChangeAspect="1"/>
          </p:cNvPicPr>
          <p:nvPr/>
        </p:nvPicPr>
        <p:blipFill>
          <a:blip r:embed="rId2"/>
          <a:stretch>
            <a:fillRect/>
          </a:stretch>
        </p:blipFill>
        <p:spPr>
          <a:xfrm>
            <a:off x="5248507" y="4525890"/>
            <a:ext cx="763858" cy="763858"/>
          </a:xfrm>
          <a:prstGeom prst="rect">
            <a:avLst/>
          </a:prstGeom>
        </p:spPr>
      </p:pic>
      <p:pic>
        <p:nvPicPr>
          <p:cNvPr id="49" name="Picture 48">
            <a:extLst>
              <a:ext uri="{FF2B5EF4-FFF2-40B4-BE49-F238E27FC236}">
                <a16:creationId xmlns:a16="http://schemas.microsoft.com/office/drawing/2014/main" id="{25D39B4F-9C1E-42A9-8846-F0B0902626C6}"/>
              </a:ext>
            </a:extLst>
          </p:cNvPr>
          <p:cNvPicPr>
            <a:picLocks noChangeAspect="1"/>
          </p:cNvPicPr>
          <p:nvPr/>
        </p:nvPicPr>
        <p:blipFill>
          <a:blip r:embed="rId2"/>
          <a:stretch>
            <a:fillRect/>
          </a:stretch>
        </p:blipFill>
        <p:spPr>
          <a:xfrm>
            <a:off x="5248507" y="3762032"/>
            <a:ext cx="763858" cy="763858"/>
          </a:xfrm>
          <a:prstGeom prst="rect">
            <a:avLst/>
          </a:prstGeom>
        </p:spPr>
      </p:pic>
      <p:pic>
        <p:nvPicPr>
          <p:cNvPr id="50" name="Picture 49">
            <a:extLst>
              <a:ext uri="{FF2B5EF4-FFF2-40B4-BE49-F238E27FC236}">
                <a16:creationId xmlns:a16="http://schemas.microsoft.com/office/drawing/2014/main" id="{CCA511EC-EDDD-4440-B0D6-0A897AAB578F}"/>
              </a:ext>
            </a:extLst>
          </p:cNvPr>
          <p:cNvPicPr>
            <a:picLocks noChangeAspect="1"/>
          </p:cNvPicPr>
          <p:nvPr/>
        </p:nvPicPr>
        <p:blipFill>
          <a:blip r:embed="rId2"/>
          <a:stretch>
            <a:fillRect/>
          </a:stretch>
        </p:blipFill>
        <p:spPr>
          <a:xfrm>
            <a:off x="5228992" y="3079018"/>
            <a:ext cx="763858" cy="763858"/>
          </a:xfrm>
          <a:prstGeom prst="rect">
            <a:avLst/>
          </a:prstGeom>
        </p:spPr>
      </p:pic>
      <p:pic>
        <p:nvPicPr>
          <p:cNvPr id="51" name="Picture 50">
            <a:extLst>
              <a:ext uri="{FF2B5EF4-FFF2-40B4-BE49-F238E27FC236}">
                <a16:creationId xmlns:a16="http://schemas.microsoft.com/office/drawing/2014/main" id="{F0D9FADE-25F6-41A4-BE10-6145BDCD06C5}"/>
              </a:ext>
            </a:extLst>
          </p:cNvPr>
          <p:cNvPicPr>
            <a:picLocks noChangeAspect="1"/>
          </p:cNvPicPr>
          <p:nvPr/>
        </p:nvPicPr>
        <p:blipFill>
          <a:blip r:embed="rId2"/>
          <a:stretch>
            <a:fillRect/>
          </a:stretch>
        </p:blipFill>
        <p:spPr>
          <a:xfrm>
            <a:off x="5209477" y="2351575"/>
            <a:ext cx="763858" cy="763858"/>
          </a:xfrm>
          <a:prstGeom prst="rect">
            <a:avLst/>
          </a:prstGeom>
        </p:spPr>
      </p:pic>
      <p:pic>
        <p:nvPicPr>
          <p:cNvPr id="52" name="Picture 51">
            <a:extLst>
              <a:ext uri="{FF2B5EF4-FFF2-40B4-BE49-F238E27FC236}">
                <a16:creationId xmlns:a16="http://schemas.microsoft.com/office/drawing/2014/main" id="{1A6FFC26-82EB-41FA-B2FB-767208A4EF20}"/>
              </a:ext>
            </a:extLst>
          </p:cNvPr>
          <p:cNvPicPr>
            <a:picLocks noChangeAspect="1"/>
          </p:cNvPicPr>
          <p:nvPr/>
        </p:nvPicPr>
        <p:blipFill>
          <a:blip r:embed="rId2"/>
          <a:stretch>
            <a:fillRect/>
          </a:stretch>
        </p:blipFill>
        <p:spPr>
          <a:xfrm>
            <a:off x="5209477" y="1632146"/>
            <a:ext cx="763858" cy="763858"/>
          </a:xfrm>
          <a:prstGeom prst="rect">
            <a:avLst/>
          </a:prstGeom>
        </p:spPr>
      </p:pic>
      <p:pic>
        <p:nvPicPr>
          <p:cNvPr id="53" name="Picture 52">
            <a:extLst>
              <a:ext uri="{FF2B5EF4-FFF2-40B4-BE49-F238E27FC236}">
                <a16:creationId xmlns:a16="http://schemas.microsoft.com/office/drawing/2014/main" id="{2BB05495-C01A-457B-AAD8-8DA4D5526DB3}"/>
              </a:ext>
            </a:extLst>
          </p:cNvPr>
          <p:cNvPicPr>
            <a:picLocks noChangeAspect="1"/>
          </p:cNvPicPr>
          <p:nvPr/>
        </p:nvPicPr>
        <p:blipFill>
          <a:blip r:embed="rId2"/>
          <a:stretch>
            <a:fillRect/>
          </a:stretch>
        </p:blipFill>
        <p:spPr>
          <a:xfrm>
            <a:off x="3808142" y="5304618"/>
            <a:ext cx="763858" cy="763858"/>
          </a:xfrm>
          <a:prstGeom prst="rect">
            <a:avLst/>
          </a:prstGeom>
        </p:spPr>
      </p:pic>
      <p:pic>
        <p:nvPicPr>
          <p:cNvPr id="54" name="Picture 53">
            <a:extLst>
              <a:ext uri="{FF2B5EF4-FFF2-40B4-BE49-F238E27FC236}">
                <a16:creationId xmlns:a16="http://schemas.microsoft.com/office/drawing/2014/main" id="{A383312D-A894-4484-9A5C-773CC277B320}"/>
              </a:ext>
            </a:extLst>
          </p:cNvPr>
          <p:cNvPicPr>
            <a:picLocks noChangeAspect="1"/>
          </p:cNvPicPr>
          <p:nvPr/>
        </p:nvPicPr>
        <p:blipFill>
          <a:blip r:embed="rId2"/>
          <a:stretch>
            <a:fillRect/>
          </a:stretch>
        </p:blipFill>
        <p:spPr>
          <a:xfrm>
            <a:off x="3808142" y="4540760"/>
            <a:ext cx="763858" cy="763858"/>
          </a:xfrm>
          <a:prstGeom prst="rect">
            <a:avLst/>
          </a:prstGeom>
        </p:spPr>
      </p:pic>
      <p:pic>
        <p:nvPicPr>
          <p:cNvPr id="55" name="Picture 54">
            <a:extLst>
              <a:ext uri="{FF2B5EF4-FFF2-40B4-BE49-F238E27FC236}">
                <a16:creationId xmlns:a16="http://schemas.microsoft.com/office/drawing/2014/main" id="{CCA50EE1-7F6E-4D89-8CF9-D2DD8EAD051B}"/>
              </a:ext>
            </a:extLst>
          </p:cNvPr>
          <p:cNvPicPr>
            <a:picLocks noChangeAspect="1"/>
          </p:cNvPicPr>
          <p:nvPr/>
        </p:nvPicPr>
        <p:blipFill>
          <a:blip r:embed="rId2"/>
          <a:stretch>
            <a:fillRect/>
          </a:stretch>
        </p:blipFill>
        <p:spPr>
          <a:xfrm>
            <a:off x="3808142" y="3776902"/>
            <a:ext cx="763858" cy="763858"/>
          </a:xfrm>
          <a:prstGeom prst="rect">
            <a:avLst/>
          </a:prstGeom>
        </p:spPr>
      </p:pic>
      <p:pic>
        <p:nvPicPr>
          <p:cNvPr id="56" name="Picture 55">
            <a:extLst>
              <a:ext uri="{FF2B5EF4-FFF2-40B4-BE49-F238E27FC236}">
                <a16:creationId xmlns:a16="http://schemas.microsoft.com/office/drawing/2014/main" id="{89E6AB67-4F3D-4FFF-92B5-4B65EA43380A}"/>
              </a:ext>
            </a:extLst>
          </p:cNvPr>
          <p:cNvPicPr>
            <a:picLocks noChangeAspect="1"/>
          </p:cNvPicPr>
          <p:nvPr/>
        </p:nvPicPr>
        <p:blipFill>
          <a:blip r:embed="rId2"/>
          <a:stretch>
            <a:fillRect/>
          </a:stretch>
        </p:blipFill>
        <p:spPr>
          <a:xfrm>
            <a:off x="3788627" y="3093888"/>
            <a:ext cx="763858" cy="763858"/>
          </a:xfrm>
          <a:prstGeom prst="rect">
            <a:avLst/>
          </a:prstGeom>
        </p:spPr>
      </p:pic>
      <p:pic>
        <p:nvPicPr>
          <p:cNvPr id="57" name="Picture 56">
            <a:extLst>
              <a:ext uri="{FF2B5EF4-FFF2-40B4-BE49-F238E27FC236}">
                <a16:creationId xmlns:a16="http://schemas.microsoft.com/office/drawing/2014/main" id="{64DF13B8-2868-48E1-9A66-26F2BF2252FD}"/>
              </a:ext>
            </a:extLst>
          </p:cNvPr>
          <p:cNvPicPr>
            <a:picLocks noChangeAspect="1"/>
          </p:cNvPicPr>
          <p:nvPr/>
        </p:nvPicPr>
        <p:blipFill>
          <a:blip r:embed="rId2"/>
          <a:stretch>
            <a:fillRect/>
          </a:stretch>
        </p:blipFill>
        <p:spPr>
          <a:xfrm>
            <a:off x="3769112" y="2366445"/>
            <a:ext cx="763858" cy="763858"/>
          </a:xfrm>
          <a:prstGeom prst="rect">
            <a:avLst/>
          </a:prstGeom>
        </p:spPr>
      </p:pic>
      <p:pic>
        <p:nvPicPr>
          <p:cNvPr id="58" name="Picture 57">
            <a:extLst>
              <a:ext uri="{FF2B5EF4-FFF2-40B4-BE49-F238E27FC236}">
                <a16:creationId xmlns:a16="http://schemas.microsoft.com/office/drawing/2014/main" id="{9A334AC8-F4DC-4521-8CE7-7EBD7FFCC543}"/>
              </a:ext>
            </a:extLst>
          </p:cNvPr>
          <p:cNvPicPr>
            <a:picLocks noChangeAspect="1"/>
          </p:cNvPicPr>
          <p:nvPr/>
        </p:nvPicPr>
        <p:blipFill>
          <a:blip r:embed="rId2"/>
          <a:stretch>
            <a:fillRect/>
          </a:stretch>
        </p:blipFill>
        <p:spPr>
          <a:xfrm>
            <a:off x="3769112" y="1647016"/>
            <a:ext cx="763858" cy="763858"/>
          </a:xfrm>
          <a:prstGeom prst="rect">
            <a:avLst/>
          </a:prstGeom>
        </p:spPr>
      </p:pic>
      <p:pic>
        <p:nvPicPr>
          <p:cNvPr id="59" name="Picture 58">
            <a:extLst>
              <a:ext uri="{FF2B5EF4-FFF2-40B4-BE49-F238E27FC236}">
                <a16:creationId xmlns:a16="http://schemas.microsoft.com/office/drawing/2014/main" id="{9AF2F203-B434-403C-A441-548C52A2ED73}"/>
              </a:ext>
            </a:extLst>
          </p:cNvPr>
          <p:cNvPicPr>
            <a:picLocks noChangeAspect="1"/>
          </p:cNvPicPr>
          <p:nvPr/>
        </p:nvPicPr>
        <p:blipFill>
          <a:blip r:embed="rId2"/>
          <a:stretch>
            <a:fillRect/>
          </a:stretch>
        </p:blipFill>
        <p:spPr>
          <a:xfrm>
            <a:off x="4484649" y="5267447"/>
            <a:ext cx="763858" cy="763858"/>
          </a:xfrm>
          <a:prstGeom prst="rect">
            <a:avLst/>
          </a:prstGeom>
        </p:spPr>
      </p:pic>
      <p:pic>
        <p:nvPicPr>
          <p:cNvPr id="60" name="Picture 59">
            <a:extLst>
              <a:ext uri="{FF2B5EF4-FFF2-40B4-BE49-F238E27FC236}">
                <a16:creationId xmlns:a16="http://schemas.microsoft.com/office/drawing/2014/main" id="{DA728EAD-8739-457B-95D5-86AA80E5BC56}"/>
              </a:ext>
            </a:extLst>
          </p:cNvPr>
          <p:cNvPicPr>
            <a:picLocks noChangeAspect="1"/>
          </p:cNvPicPr>
          <p:nvPr/>
        </p:nvPicPr>
        <p:blipFill>
          <a:blip r:embed="rId2"/>
          <a:stretch>
            <a:fillRect/>
          </a:stretch>
        </p:blipFill>
        <p:spPr>
          <a:xfrm>
            <a:off x="4484649" y="4503589"/>
            <a:ext cx="763858" cy="763858"/>
          </a:xfrm>
          <a:prstGeom prst="rect">
            <a:avLst/>
          </a:prstGeom>
        </p:spPr>
      </p:pic>
      <p:pic>
        <p:nvPicPr>
          <p:cNvPr id="61" name="Picture 60">
            <a:extLst>
              <a:ext uri="{FF2B5EF4-FFF2-40B4-BE49-F238E27FC236}">
                <a16:creationId xmlns:a16="http://schemas.microsoft.com/office/drawing/2014/main" id="{0C444F89-5BDA-482B-B6DC-81B8EF084E62}"/>
              </a:ext>
            </a:extLst>
          </p:cNvPr>
          <p:cNvPicPr>
            <a:picLocks noChangeAspect="1"/>
          </p:cNvPicPr>
          <p:nvPr/>
        </p:nvPicPr>
        <p:blipFill>
          <a:blip r:embed="rId2"/>
          <a:stretch>
            <a:fillRect/>
          </a:stretch>
        </p:blipFill>
        <p:spPr>
          <a:xfrm>
            <a:off x="4484649" y="3739731"/>
            <a:ext cx="763858" cy="763858"/>
          </a:xfrm>
          <a:prstGeom prst="rect">
            <a:avLst/>
          </a:prstGeom>
        </p:spPr>
      </p:pic>
      <p:pic>
        <p:nvPicPr>
          <p:cNvPr id="62" name="Picture 61">
            <a:extLst>
              <a:ext uri="{FF2B5EF4-FFF2-40B4-BE49-F238E27FC236}">
                <a16:creationId xmlns:a16="http://schemas.microsoft.com/office/drawing/2014/main" id="{58B28CC1-2D1F-4146-80AE-FA4702342E2D}"/>
              </a:ext>
            </a:extLst>
          </p:cNvPr>
          <p:cNvPicPr>
            <a:picLocks noChangeAspect="1"/>
          </p:cNvPicPr>
          <p:nvPr/>
        </p:nvPicPr>
        <p:blipFill>
          <a:blip r:embed="rId2"/>
          <a:stretch>
            <a:fillRect/>
          </a:stretch>
        </p:blipFill>
        <p:spPr>
          <a:xfrm>
            <a:off x="4465134" y="3056717"/>
            <a:ext cx="763858" cy="763858"/>
          </a:xfrm>
          <a:prstGeom prst="rect">
            <a:avLst/>
          </a:prstGeom>
        </p:spPr>
      </p:pic>
      <p:pic>
        <p:nvPicPr>
          <p:cNvPr id="63" name="Picture 62">
            <a:extLst>
              <a:ext uri="{FF2B5EF4-FFF2-40B4-BE49-F238E27FC236}">
                <a16:creationId xmlns:a16="http://schemas.microsoft.com/office/drawing/2014/main" id="{32B97550-2BC6-48D9-80DF-7B9116F89968}"/>
              </a:ext>
            </a:extLst>
          </p:cNvPr>
          <p:cNvPicPr>
            <a:picLocks noChangeAspect="1"/>
          </p:cNvPicPr>
          <p:nvPr/>
        </p:nvPicPr>
        <p:blipFill>
          <a:blip r:embed="rId2"/>
          <a:stretch>
            <a:fillRect/>
          </a:stretch>
        </p:blipFill>
        <p:spPr>
          <a:xfrm>
            <a:off x="4445619" y="2329274"/>
            <a:ext cx="763858" cy="763858"/>
          </a:xfrm>
          <a:prstGeom prst="rect">
            <a:avLst/>
          </a:prstGeom>
        </p:spPr>
      </p:pic>
      <p:pic>
        <p:nvPicPr>
          <p:cNvPr id="64" name="Picture 63">
            <a:extLst>
              <a:ext uri="{FF2B5EF4-FFF2-40B4-BE49-F238E27FC236}">
                <a16:creationId xmlns:a16="http://schemas.microsoft.com/office/drawing/2014/main" id="{BC1E6146-17B4-4897-A51E-167EB3BFF7D5}"/>
              </a:ext>
            </a:extLst>
          </p:cNvPr>
          <p:cNvPicPr>
            <a:picLocks noChangeAspect="1"/>
          </p:cNvPicPr>
          <p:nvPr/>
        </p:nvPicPr>
        <p:blipFill>
          <a:blip r:embed="rId2"/>
          <a:stretch>
            <a:fillRect/>
          </a:stretch>
        </p:blipFill>
        <p:spPr>
          <a:xfrm>
            <a:off x="4445619" y="1609845"/>
            <a:ext cx="763858" cy="763858"/>
          </a:xfrm>
          <a:prstGeom prst="rect">
            <a:avLst/>
          </a:prstGeom>
        </p:spPr>
      </p:pic>
      <p:pic>
        <p:nvPicPr>
          <p:cNvPr id="65" name="Picture 64">
            <a:extLst>
              <a:ext uri="{FF2B5EF4-FFF2-40B4-BE49-F238E27FC236}">
                <a16:creationId xmlns:a16="http://schemas.microsoft.com/office/drawing/2014/main" id="{A14CD5FC-07E1-45A4-BC02-11555FD65E64}"/>
              </a:ext>
            </a:extLst>
          </p:cNvPr>
          <p:cNvPicPr>
            <a:picLocks noChangeAspect="1"/>
          </p:cNvPicPr>
          <p:nvPr/>
        </p:nvPicPr>
        <p:blipFill>
          <a:blip r:embed="rId2"/>
          <a:stretch>
            <a:fillRect/>
          </a:stretch>
        </p:blipFill>
        <p:spPr>
          <a:xfrm>
            <a:off x="3808142" y="5304618"/>
            <a:ext cx="763858" cy="763858"/>
          </a:xfrm>
          <a:prstGeom prst="rect">
            <a:avLst/>
          </a:prstGeom>
        </p:spPr>
      </p:pic>
      <p:pic>
        <p:nvPicPr>
          <p:cNvPr id="66" name="Picture 65">
            <a:extLst>
              <a:ext uri="{FF2B5EF4-FFF2-40B4-BE49-F238E27FC236}">
                <a16:creationId xmlns:a16="http://schemas.microsoft.com/office/drawing/2014/main" id="{7BAB8FCB-0741-4F4B-93FF-15D093E61090}"/>
              </a:ext>
            </a:extLst>
          </p:cNvPr>
          <p:cNvPicPr>
            <a:picLocks noChangeAspect="1"/>
          </p:cNvPicPr>
          <p:nvPr/>
        </p:nvPicPr>
        <p:blipFill>
          <a:blip r:embed="rId2"/>
          <a:stretch>
            <a:fillRect/>
          </a:stretch>
        </p:blipFill>
        <p:spPr>
          <a:xfrm>
            <a:off x="3808142" y="4540760"/>
            <a:ext cx="763858" cy="763858"/>
          </a:xfrm>
          <a:prstGeom prst="rect">
            <a:avLst/>
          </a:prstGeom>
        </p:spPr>
      </p:pic>
      <p:pic>
        <p:nvPicPr>
          <p:cNvPr id="67" name="Picture 66">
            <a:extLst>
              <a:ext uri="{FF2B5EF4-FFF2-40B4-BE49-F238E27FC236}">
                <a16:creationId xmlns:a16="http://schemas.microsoft.com/office/drawing/2014/main" id="{0A642299-0202-4D4C-8B98-F9B5B94309EE}"/>
              </a:ext>
            </a:extLst>
          </p:cNvPr>
          <p:cNvPicPr>
            <a:picLocks noChangeAspect="1"/>
          </p:cNvPicPr>
          <p:nvPr/>
        </p:nvPicPr>
        <p:blipFill>
          <a:blip r:embed="rId2"/>
          <a:stretch>
            <a:fillRect/>
          </a:stretch>
        </p:blipFill>
        <p:spPr>
          <a:xfrm>
            <a:off x="3808142" y="3776902"/>
            <a:ext cx="763858" cy="763858"/>
          </a:xfrm>
          <a:prstGeom prst="rect">
            <a:avLst/>
          </a:prstGeom>
        </p:spPr>
      </p:pic>
      <p:pic>
        <p:nvPicPr>
          <p:cNvPr id="68" name="Picture 67">
            <a:extLst>
              <a:ext uri="{FF2B5EF4-FFF2-40B4-BE49-F238E27FC236}">
                <a16:creationId xmlns:a16="http://schemas.microsoft.com/office/drawing/2014/main" id="{009DA715-8985-4D40-AF38-21BEA2E3ACE4}"/>
              </a:ext>
            </a:extLst>
          </p:cNvPr>
          <p:cNvPicPr>
            <a:picLocks noChangeAspect="1"/>
          </p:cNvPicPr>
          <p:nvPr/>
        </p:nvPicPr>
        <p:blipFill>
          <a:blip r:embed="rId2"/>
          <a:stretch>
            <a:fillRect/>
          </a:stretch>
        </p:blipFill>
        <p:spPr>
          <a:xfrm>
            <a:off x="3788627" y="3093888"/>
            <a:ext cx="763858" cy="763858"/>
          </a:xfrm>
          <a:prstGeom prst="rect">
            <a:avLst/>
          </a:prstGeom>
        </p:spPr>
      </p:pic>
      <p:pic>
        <p:nvPicPr>
          <p:cNvPr id="69" name="Picture 68">
            <a:extLst>
              <a:ext uri="{FF2B5EF4-FFF2-40B4-BE49-F238E27FC236}">
                <a16:creationId xmlns:a16="http://schemas.microsoft.com/office/drawing/2014/main" id="{61E59ED9-B708-4CDE-98C0-8BE1ABB0597A}"/>
              </a:ext>
            </a:extLst>
          </p:cNvPr>
          <p:cNvPicPr>
            <a:picLocks noChangeAspect="1"/>
          </p:cNvPicPr>
          <p:nvPr/>
        </p:nvPicPr>
        <p:blipFill>
          <a:blip r:embed="rId2"/>
          <a:stretch>
            <a:fillRect/>
          </a:stretch>
        </p:blipFill>
        <p:spPr>
          <a:xfrm>
            <a:off x="3769112" y="2366445"/>
            <a:ext cx="763858" cy="763858"/>
          </a:xfrm>
          <a:prstGeom prst="rect">
            <a:avLst/>
          </a:prstGeom>
        </p:spPr>
      </p:pic>
      <p:pic>
        <p:nvPicPr>
          <p:cNvPr id="70" name="Picture 69">
            <a:extLst>
              <a:ext uri="{FF2B5EF4-FFF2-40B4-BE49-F238E27FC236}">
                <a16:creationId xmlns:a16="http://schemas.microsoft.com/office/drawing/2014/main" id="{E261540F-9258-4176-B246-0B852EDEEF5B}"/>
              </a:ext>
            </a:extLst>
          </p:cNvPr>
          <p:cNvPicPr>
            <a:picLocks noChangeAspect="1"/>
          </p:cNvPicPr>
          <p:nvPr/>
        </p:nvPicPr>
        <p:blipFill>
          <a:blip r:embed="rId2"/>
          <a:stretch>
            <a:fillRect/>
          </a:stretch>
        </p:blipFill>
        <p:spPr>
          <a:xfrm>
            <a:off x="3769112" y="1647016"/>
            <a:ext cx="763858" cy="763858"/>
          </a:xfrm>
          <a:prstGeom prst="rect">
            <a:avLst/>
          </a:prstGeom>
        </p:spPr>
      </p:pic>
      <p:pic>
        <p:nvPicPr>
          <p:cNvPr id="71" name="Picture 70">
            <a:extLst>
              <a:ext uri="{FF2B5EF4-FFF2-40B4-BE49-F238E27FC236}">
                <a16:creationId xmlns:a16="http://schemas.microsoft.com/office/drawing/2014/main" id="{6282F3A7-BE57-4FA8-ABF9-44E48A187A73}"/>
              </a:ext>
            </a:extLst>
          </p:cNvPr>
          <p:cNvPicPr>
            <a:picLocks noChangeAspect="1"/>
          </p:cNvPicPr>
          <p:nvPr/>
        </p:nvPicPr>
        <p:blipFill>
          <a:blip r:embed="rId2"/>
          <a:stretch>
            <a:fillRect/>
          </a:stretch>
        </p:blipFill>
        <p:spPr>
          <a:xfrm>
            <a:off x="3101898" y="5312053"/>
            <a:ext cx="763858" cy="763858"/>
          </a:xfrm>
          <a:prstGeom prst="rect">
            <a:avLst/>
          </a:prstGeom>
        </p:spPr>
      </p:pic>
      <p:pic>
        <p:nvPicPr>
          <p:cNvPr id="72" name="Picture 71">
            <a:extLst>
              <a:ext uri="{FF2B5EF4-FFF2-40B4-BE49-F238E27FC236}">
                <a16:creationId xmlns:a16="http://schemas.microsoft.com/office/drawing/2014/main" id="{9F1CFED0-808E-4304-AE05-DD3D2CD8A393}"/>
              </a:ext>
            </a:extLst>
          </p:cNvPr>
          <p:cNvPicPr>
            <a:picLocks noChangeAspect="1"/>
          </p:cNvPicPr>
          <p:nvPr/>
        </p:nvPicPr>
        <p:blipFill>
          <a:blip r:embed="rId2"/>
          <a:stretch>
            <a:fillRect/>
          </a:stretch>
        </p:blipFill>
        <p:spPr>
          <a:xfrm>
            <a:off x="3101898" y="4548195"/>
            <a:ext cx="763858" cy="763858"/>
          </a:xfrm>
          <a:prstGeom prst="rect">
            <a:avLst/>
          </a:prstGeom>
        </p:spPr>
      </p:pic>
      <p:pic>
        <p:nvPicPr>
          <p:cNvPr id="73" name="Picture 72">
            <a:extLst>
              <a:ext uri="{FF2B5EF4-FFF2-40B4-BE49-F238E27FC236}">
                <a16:creationId xmlns:a16="http://schemas.microsoft.com/office/drawing/2014/main" id="{926CCC85-1FE9-45BB-AB3D-8EFAFE3EB276}"/>
              </a:ext>
            </a:extLst>
          </p:cNvPr>
          <p:cNvPicPr>
            <a:picLocks noChangeAspect="1"/>
          </p:cNvPicPr>
          <p:nvPr/>
        </p:nvPicPr>
        <p:blipFill>
          <a:blip r:embed="rId2"/>
          <a:stretch>
            <a:fillRect/>
          </a:stretch>
        </p:blipFill>
        <p:spPr>
          <a:xfrm>
            <a:off x="3101898" y="3784337"/>
            <a:ext cx="763858" cy="763858"/>
          </a:xfrm>
          <a:prstGeom prst="rect">
            <a:avLst/>
          </a:prstGeom>
        </p:spPr>
      </p:pic>
      <p:pic>
        <p:nvPicPr>
          <p:cNvPr id="74" name="Picture 73">
            <a:extLst>
              <a:ext uri="{FF2B5EF4-FFF2-40B4-BE49-F238E27FC236}">
                <a16:creationId xmlns:a16="http://schemas.microsoft.com/office/drawing/2014/main" id="{882AB411-BD2B-44A2-BE66-39F80743A690}"/>
              </a:ext>
            </a:extLst>
          </p:cNvPr>
          <p:cNvPicPr>
            <a:picLocks noChangeAspect="1"/>
          </p:cNvPicPr>
          <p:nvPr/>
        </p:nvPicPr>
        <p:blipFill>
          <a:blip r:embed="rId2"/>
          <a:stretch>
            <a:fillRect/>
          </a:stretch>
        </p:blipFill>
        <p:spPr>
          <a:xfrm>
            <a:off x="3082383" y="3101323"/>
            <a:ext cx="763858" cy="763858"/>
          </a:xfrm>
          <a:prstGeom prst="rect">
            <a:avLst/>
          </a:prstGeom>
        </p:spPr>
      </p:pic>
      <p:pic>
        <p:nvPicPr>
          <p:cNvPr id="75" name="Picture 74">
            <a:extLst>
              <a:ext uri="{FF2B5EF4-FFF2-40B4-BE49-F238E27FC236}">
                <a16:creationId xmlns:a16="http://schemas.microsoft.com/office/drawing/2014/main" id="{AB4CEB15-1AC0-46C6-A3E8-D520C20C134D}"/>
              </a:ext>
            </a:extLst>
          </p:cNvPr>
          <p:cNvPicPr>
            <a:picLocks noChangeAspect="1"/>
          </p:cNvPicPr>
          <p:nvPr/>
        </p:nvPicPr>
        <p:blipFill>
          <a:blip r:embed="rId2"/>
          <a:stretch>
            <a:fillRect/>
          </a:stretch>
        </p:blipFill>
        <p:spPr>
          <a:xfrm>
            <a:off x="3062868" y="2373880"/>
            <a:ext cx="763858" cy="763858"/>
          </a:xfrm>
          <a:prstGeom prst="rect">
            <a:avLst/>
          </a:prstGeom>
        </p:spPr>
      </p:pic>
      <p:pic>
        <p:nvPicPr>
          <p:cNvPr id="76" name="Picture 75">
            <a:extLst>
              <a:ext uri="{FF2B5EF4-FFF2-40B4-BE49-F238E27FC236}">
                <a16:creationId xmlns:a16="http://schemas.microsoft.com/office/drawing/2014/main" id="{3F44CA08-6826-4138-B210-5E0D19B88855}"/>
              </a:ext>
            </a:extLst>
          </p:cNvPr>
          <p:cNvPicPr>
            <a:picLocks noChangeAspect="1"/>
          </p:cNvPicPr>
          <p:nvPr/>
        </p:nvPicPr>
        <p:blipFill>
          <a:blip r:embed="rId2"/>
          <a:stretch>
            <a:fillRect/>
          </a:stretch>
        </p:blipFill>
        <p:spPr>
          <a:xfrm>
            <a:off x="3062868" y="1654451"/>
            <a:ext cx="763858" cy="763858"/>
          </a:xfrm>
          <a:prstGeom prst="rect">
            <a:avLst/>
          </a:prstGeom>
        </p:spPr>
      </p:pic>
      <p:pic>
        <p:nvPicPr>
          <p:cNvPr id="77" name="Picture 76">
            <a:extLst>
              <a:ext uri="{FF2B5EF4-FFF2-40B4-BE49-F238E27FC236}">
                <a16:creationId xmlns:a16="http://schemas.microsoft.com/office/drawing/2014/main" id="{31D6A3BA-B428-4E1B-ABFF-77F72A0C68A5}"/>
              </a:ext>
            </a:extLst>
          </p:cNvPr>
          <p:cNvPicPr>
            <a:picLocks noChangeAspect="1"/>
          </p:cNvPicPr>
          <p:nvPr/>
        </p:nvPicPr>
        <p:blipFill>
          <a:blip r:embed="rId2"/>
          <a:stretch>
            <a:fillRect/>
          </a:stretch>
        </p:blipFill>
        <p:spPr>
          <a:xfrm>
            <a:off x="1768399" y="5340856"/>
            <a:ext cx="763858" cy="763858"/>
          </a:xfrm>
          <a:prstGeom prst="rect">
            <a:avLst/>
          </a:prstGeom>
        </p:spPr>
      </p:pic>
      <p:pic>
        <p:nvPicPr>
          <p:cNvPr id="78" name="Picture 77">
            <a:extLst>
              <a:ext uri="{FF2B5EF4-FFF2-40B4-BE49-F238E27FC236}">
                <a16:creationId xmlns:a16="http://schemas.microsoft.com/office/drawing/2014/main" id="{B8FA5C63-7655-4271-8B96-7BE80FB27C56}"/>
              </a:ext>
            </a:extLst>
          </p:cNvPr>
          <p:cNvPicPr>
            <a:picLocks noChangeAspect="1"/>
          </p:cNvPicPr>
          <p:nvPr/>
        </p:nvPicPr>
        <p:blipFill>
          <a:blip r:embed="rId2"/>
          <a:stretch>
            <a:fillRect/>
          </a:stretch>
        </p:blipFill>
        <p:spPr>
          <a:xfrm>
            <a:off x="1768399" y="4576998"/>
            <a:ext cx="763858" cy="763858"/>
          </a:xfrm>
          <a:prstGeom prst="rect">
            <a:avLst/>
          </a:prstGeom>
        </p:spPr>
      </p:pic>
      <p:pic>
        <p:nvPicPr>
          <p:cNvPr id="79" name="Picture 78">
            <a:extLst>
              <a:ext uri="{FF2B5EF4-FFF2-40B4-BE49-F238E27FC236}">
                <a16:creationId xmlns:a16="http://schemas.microsoft.com/office/drawing/2014/main" id="{532ECDA2-9744-431C-80C5-7D1517B09E0F}"/>
              </a:ext>
            </a:extLst>
          </p:cNvPr>
          <p:cNvPicPr>
            <a:picLocks noChangeAspect="1"/>
          </p:cNvPicPr>
          <p:nvPr/>
        </p:nvPicPr>
        <p:blipFill>
          <a:blip r:embed="rId2"/>
          <a:stretch>
            <a:fillRect/>
          </a:stretch>
        </p:blipFill>
        <p:spPr>
          <a:xfrm>
            <a:off x="1768399" y="3813140"/>
            <a:ext cx="763858" cy="763858"/>
          </a:xfrm>
          <a:prstGeom prst="rect">
            <a:avLst/>
          </a:prstGeom>
        </p:spPr>
      </p:pic>
      <p:pic>
        <p:nvPicPr>
          <p:cNvPr id="80" name="Picture 79">
            <a:extLst>
              <a:ext uri="{FF2B5EF4-FFF2-40B4-BE49-F238E27FC236}">
                <a16:creationId xmlns:a16="http://schemas.microsoft.com/office/drawing/2014/main" id="{DA6E1830-8B88-437A-B00C-B3BD5B0DF873}"/>
              </a:ext>
            </a:extLst>
          </p:cNvPr>
          <p:cNvPicPr>
            <a:picLocks noChangeAspect="1"/>
          </p:cNvPicPr>
          <p:nvPr/>
        </p:nvPicPr>
        <p:blipFill>
          <a:blip r:embed="rId2"/>
          <a:stretch>
            <a:fillRect/>
          </a:stretch>
        </p:blipFill>
        <p:spPr>
          <a:xfrm>
            <a:off x="1748884" y="3130126"/>
            <a:ext cx="763858" cy="763858"/>
          </a:xfrm>
          <a:prstGeom prst="rect">
            <a:avLst/>
          </a:prstGeom>
        </p:spPr>
      </p:pic>
      <p:pic>
        <p:nvPicPr>
          <p:cNvPr id="81" name="Picture 80">
            <a:extLst>
              <a:ext uri="{FF2B5EF4-FFF2-40B4-BE49-F238E27FC236}">
                <a16:creationId xmlns:a16="http://schemas.microsoft.com/office/drawing/2014/main" id="{9D1F5579-678E-4C92-AE4B-77495B3F5769}"/>
              </a:ext>
            </a:extLst>
          </p:cNvPr>
          <p:cNvPicPr>
            <a:picLocks noChangeAspect="1"/>
          </p:cNvPicPr>
          <p:nvPr/>
        </p:nvPicPr>
        <p:blipFill>
          <a:blip r:embed="rId2"/>
          <a:stretch>
            <a:fillRect/>
          </a:stretch>
        </p:blipFill>
        <p:spPr>
          <a:xfrm>
            <a:off x="1729369" y="2402683"/>
            <a:ext cx="763858" cy="763858"/>
          </a:xfrm>
          <a:prstGeom prst="rect">
            <a:avLst/>
          </a:prstGeom>
        </p:spPr>
      </p:pic>
      <p:pic>
        <p:nvPicPr>
          <p:cNvPr id="82" name="Picture 81">
            <a:extLst>
              <a:ext uri="{FF2B5EF4-FFF2-40B4-BE49-F238E27FC236}">
                <a16:creationId xmlns:a16="http://schemas.microsoft.com/office/drawing/2014/main" id="{E59C0C90-9329-4A3A-9466-45B70841210C}"/>
              </a:ext>
            </a:extLst>
          </p:cNvPr>
          <p:cNvPicPr>
            <a:picLocks noChangeAspect="1"/>
          </p:cNvPicPr>
          <p:nvPr/>
        </p:nvPicPr>
        <p:blipFill>
          <a:blip r:embed="rId2"/>
          <a:stretch>
            <a:fillRect/>
          </a:stretch>
        </p:blipFill>
        <p:spPr>
          <a:xfrm>
            <a:off x="1729369" y="1683254"/>
            <a:ext cx="763858" cy="763858"/>
          </a:xfrm>
          <a:prstGeom prst="rect">
            <a:avLst/>
          </a:prstGeom>
        </p:spPr>
      </p:pic>
      <p:pic>
        <p:nvPicPr>
          <p:cNvPr id="83" name="Picture 82">
            <a:extLst>
              <a:ext uri="{FF2B5EF4-FFF2-40B4-BE49-F238E27FC236}">
                <a16:creationId xmlns:a16="http://schemas.microsoft.com/office/drawing/2014/main" id="{C7DFE853-3B94-4A53-A7CF-9FC0A312CBB6}"/>
              </a:ext>
            </a:extLst>
          </p:cNvPr>
          <p:cNvPicPr>
            <a:picLocks noChangeAspect="1"/>
          </p:cNvPicPr>
          <p:nvPr/>
        </p:nvPicPr>
        <p:blipFill>
          <a:blip r:embed="rId2"/>
          <a:stretch>
            <a:fillRect/>
          </a:stretch>
        </p:blipFill>
        <p:spPr>
          <a:xfrm>
            <a:off x="2444906" y="5303685"/>
            <a:ext cx="763858" cy="763858"/>
          </a:xfrm>
          <a:prstGeom prst="rect">
            <a:avLst/>
          </a:prstGeom>
        </p:spPr>
      </p:pic>
      <p:pic>
        <p:nvPicPr>
          <p:cNvPr id="84" name="Picture 83">
            <a:extLst>
              <a:ext uri="{FF2B5EF4-FFF2-40B4-BE49-F238E27FC236}">
                <a16:creationId xmlns:a16="http://schemas.microsoft.com/office/drawing/2014/main" id="{C9597D7A-7CD1-4C0D-B30A-97DB71829315}"/>
              </a:ext>
            </a:extLst>
          </p:cNvPr>
          <p:cNvPicPr>
            <a:picLocks noChangeAspect="1"/>
          </p:cNvPicPr>
          <p:nvPr/>
        </p:nvPicPr>
        <p:blipFill>
          <a:blip r:embed="rId2"/>
          <a:stretch>
            <a:fillRect/>
          </a:stretch>
        </p:blipFill>
        <p:spPr>
          <a:xfrm>
            <a:off x="2444906" y="4539827"/>
            <a:ext cx="763858" cy="763858"/>
          </a:xfrm>
          <a:prstGeom prst="rect">
            <a:avLst/>
          </a:prstGeom>
        </p:spPr>
      </p:pic>
      <p:pic>
        <p:nvPicPr>
          <p:cNvPr id="85" name="Picture 84">
            <a:extLst>
              <a:ext uri="{FF2B5EF4-FFF2-40B4-BE49-F238E27FC236}">
                <a16:creationId xmlns:a16="http://schemas.microsoft.com/office/drawing/2014/main" id="{1CA12ACF-481F-4FDD-A96B-D4654B7D4F3F}"/>
              </a:ext>
            </a:extLst>
          </p:cNvPr>
          <p:cNvPicPr>
            <a:picLocks noChangeAspect="1"/>
          </p:cNvPicPr>
          <p:nvPr/>
        </p:nvPicPr>
        <p:blipFill>
          <a:blip r:embed="rId2"/>
          <a:stretch>
            <a:fillRect/>
          </a:stretch>
        </p:blipFill>
        <p:spPr>
          <a:xfrm>
            <a:off x="2444906" y="3775969"/>
            <a:ext cx="763858" cy="763858"/>
          </a:xfrm>
          <a:prstGeom prst="rect">
            <a:avLst/>
          </a:prstGeom>
        </p:spPr>
      </p:pic>
      <p:pic>
        <p:nvPicPr>
          <p:cNvPr id="86" name="Picture 85">
            <a:extLst>
              <a:ext uri="{FF2B5EF4-FFF2-40B4-BE49-F238E27FC236}">
                <a16:creationId xmlns:a16="http://schemas.microsoft.com/office/drawing/2014/main" id="{F1020E7E-D099-4624-AE6C-94C81CC4B790}"/>
              </a:ext>
            </a:extLst>
          </p:cNvPr>
          <p:cNvPicPr>
            <a:picLocks noChangeAspect="1"/>
          </p:cNvPicPr>
          <p:nvPr/>
        </p:nvPicPr>
        <p:blipFill>
          <a:blip r:embed="rId2"/>
          <a:stretch>
            <a:fillRect/>
          </a:stretch>
        </p:blipFill>
        <p:spPr>
          <a:xfrm>
            <a:off x="2425391" y="3092955"/>
            <a:ext cx="763858" cy="763858"/>
          </a:xfrm>
          <a:prstGeom prst="rect">
            <a:avLst/>
          </a:prstGeom>
        </p:spPr>
      </p:pic>
      <p:pic>
        <p:nvPicPr>
          <p:cNvPr id="87" name="Picture 86">
            <a:extLst>
              <a:ext uri="{FF2B5EF4-FFF2-40B4-BE49-F238E27FC236}">
                <a16:creationId xmlns:a16="http://schemas.microsoft.com/office/drawing/2014/main" id="{F9926A34-6470-4C2D-A520-14E119FB642B}"/>
              </a:ext>
            </a:extLst>
          </p:cNvPr>
          <p:cNvPicPr>
            <a:picLocks noChangeAspect="1"/>
          </p:cNvPicPr>
          <p:nvPr/>
        </p:nvPicPr>
        <p:blipFill>
          <a:blip r:embed="rId2"/>
          <a:stretch>
            <a:fillRect/>
          </a:stretch>
        </p:blipFill>
        <p:spPr>
          <a:xfrm>
            <a:off x="2405876" y="2365512"/>
            <a:ext cx="763858" cy="763858"/>
          </a:xfrm>
          <a:prstGeom prst="rect">
            <a:avLst/>
          </a:prstGeom>
        </p:spPr>
      </p:pic>
      <p:pic>
        <p:nvPicPr>
          <p:cNvPr id="88" name="Picture 87">
            <a:extLst>
              <a:ext uri="{FF2B5EF4-FFF2-40B4-BE49-F238E27FC236}">
                <a16:creationId xmlns:a16="http://schemas.microsoft.com/office/drawing/2014/main" id="{B0F8B878-6991-48A0-99C8-BB93562B8745}"/>
              </a:ext>
            </a:extLst>
          </p:cNvPr>
          <p:cNvPicPr>
            <a:picLocks noChangeAspect="1"/>
          </p:cNvPicPr>
          <p:nvPr/>
        </p:nvPicPr>
        <p:blipFill>
          <a:blip r:embed="rId2"/>
          <a:stretch>
            <a:fillRect/>
          </a:stretch>
        </p:blipFill>
        <p:spPr>
          <a:xfrm>
            <a:off x="2405876" y="1646083"/>
            <a:ext cx="763858" cy="763858"/>
          </a:xfrm>
          <a:prstGeom prst="rect">
            <a:avLst/>
          </a:prstGeom>
        </p:spPr>
      </p:pic>
      <p:pic>
        <p:nvPicPr>
          <p:cNvPr id="89" name="Picture 88">
            <a:extLst>
              <a:ext uri="{FF2B5EF4-FFF2-40B4-BE49-F238E27FC236}">
                <a16:creationId xmlns:a16="http://schemas.microsoft.com/office/drawing/2014/main" id="{901791D1-5FF3-4E1B-9BC9-FB5F95000968}"/>
              </a:ext>
            </a:extLst>
          </p:cNvPr>
          <p:cNvPicPr>
            <a:picLocks noChangeAspect="1"/>
          </p:cNvPicPr>
          <p:nvPr/>
        </p:nvPicPr>
        <p:blipFill>
          <a:blip r:embed="rId2"/>
          <a:stretch>
            <a:fillRect/>
          </a:stretch>
        </p:blipFill>
        <p:spPr>
          <a:xfrm>
            <a:off x="1768399" y="5340856"/>
            <a:ext cx="763858" cy="763858"/>
          </a:xfrm>
          <a:prstGeom prst="rect">
            <a:avLst/>
          </a:prstGeom>
        </p:spPr>
      </p:pic>
      <p:pic>
        <p:nvPicPr>
          <p:cNvPr id="90" name="Picture 89">
            <a:extLst>
              <a:ext uri="{FF2B5EF4-FFF2-40B4-BE49-F238E27FC236}">
                <a16:creationId xmlns:a16="http://schemas.microsoft.com/office/drawing/2014/main" id="{28A178EE-8339-418B-9AFD-012010E6EB55}"/>
              </a:ext>
            </a:extLst>
          </p:cNvPr>
          <p:cNvPicPr>
            <a:picLocks noChangeAspect="1"/>
          </p:cNvPicPr>
          <p:nvPr/>
        </p:nvPicPr>
        <p:blipFill>
          <a:blip r:embed="rId2"/>
          <a:stretch>
            <a:fillRect/>
          </a:stretch>
        </p:blipFill>
        <p:spPr>
          <a:xfrm>
            <a:off x="1768399" y="4576998"/>
            <a:ext cx="763858" cy="763858"/>
          </a:xfrm>
          <a:prstGeom prst="rect">
            <a:avLst/>
          </a:prstGeom>
        </p:spPr>
      </p:pic>
      <p:pic>
        <p:nvPicPr>
          <p:cNvPr id="91" name="Picture 90">
            <a:extLst>
              <a:ext uri="{FF2B5EF4-FFF2-40B4-BE49-F238E27FC236}">
                <a16:creationId xmlns:a16="http://schemas.microsoft.com/office/drawing/2014/main" id="{8DE13FD9-0768-4904-BD11-2BAB1E346239}"/>
              </a:ext>
            </a:extLst>
          </p:cNvPr>
          <p:cNvPicPr>
            <a:picLocks noChangeAspect="1"/>
          </p:cNvPicPr>
          <p:nvPr/>
        </p:nvPicPr>
        <p:blipFill>
          <a:blip r:embed="rId2"/>
          <a:stretch>
            <a:fillRect/>
          </a:stretch>
        </p:blipFill>
        <p:spPr>
          <a:xfrm>
            <a:off x="1768399" y="3813140"/>
            <a:ext cx="763858" cy="763858"/>
          </a:xfrm>
          <a:prstGeom prst="rect">
            <a:avLst/>
          </a:prstGeom>
        </p:spPr>
      </p:pic>
      <p:pic>
        <p:nvPicPr>
          <p:cNvPr id="92" name="Picture 91">
            <a:extLst>
              <a:ext uri="{FF2B5EF4-FFF2-40B4-BE49-F238E27FC236}">
                <a16:creationId xmlns:a16="http://schemas.microsoft.com/office/drawing/2014/main" id="{3A3D1D15-6D2F-41A6-81E0-EC717D479D2E}"/>
              </a:ext>
            </a:extLst>
          </p:cNvPr>
          <p:cNvPicPr>
            <a:picLocks noChangeAspect="1"/>
          </p:cNvPicPr>
          <p:nvPr/>
        </p:nvPicPr>
        <p:blipFill>
          <a:blip r:embed="rId2"/>
          <a:stretch>
            <a:fillRect/>
          </a:stretch>
        </p:blipFill>
        <p:spPr>
          <a:xfrm>
            <a:off x="1748884" y="3130126"/>
            <a:ext cx="763858" cy="763858"/>
          </a:xfrm>
          <a:prstGeom prst="rect">
            <a:avLst/>
          </a:prstGeom>
        </p:spPr>
      </p:pic>
      <p:pic>
        <p:nvPicPr>
          <p:cNvPr id="93" name="Picture 92">
            <a:extLst>
              <a:ext uri="{FF2B5EF4-FFF2-40B4-BE49-F238E27FC236}">
                <a16:creationId xmlns:a16="http://schemas.microsoft.com/office/drawing/2014/main" id="{BB83D62B-74C4-4395-AB0D-EC86B6010426}"/>
              </a:ext>
            </a:extLst>
          </p:cNvPr>
          <p:cNvPicPr>
            <a:picLocks noChangeAspect="1"/>
          </p:cNvPicPr>
          <p:nvPr/>
        </p:nvPicPr>
        <p:blipFill>
          <a:blip r:embed="rId2"/>
          <a:stretch>
            <a:fillRect/>
          </a:stretch>
        </p:blipFill>
        <p:spPr>
          <a:xfrm>
            <a:off x="1729369" y="2402683"/>
            <a:ext cx="763858" cy="763858"/>
          </a:xfrm>
          <a:prstGeom prst="rect">
            <a:avLst/>
          </a:prstGeom>
        </p:spPr>
      </p:pic>
      <p:pic>
        <p:nvPicPr>
          <p:cNvPr id="94" name="Picture 93">
            <a:extLst>
              <a:ext uri="{FF2B5EF4-FFF2-40B4-BE49-F238E27FC236}">
                <a16:creationId xmlns:a16="http://schemas.microsoft.com/office/drawing/2014/main" id="{9EEA9FC1-5A44-4C0B-8F93-247292D6B00C}"/>
              </a:ext>
            </a:extLst>
          </p:cNvPr>
          <p:cNvPicPr>
            <a:picLocks noChangeAspect="1"/>
          </p:cNvPicPr>
          <p:nvPr/>
        </p:nvPicPr>
        <p:blipFill>
          <a:blip r:embed="rId2"/>
          <a:stretch>
            <a:fillRect/>
          </a:stretch>
        </p:blipFill>
        <p:spPr>
          <a:xfrm>
            <a:off x="1729369" y="1683254"/>
            <a:ext cx="763858" cy="763858"/>
          </a:xfrm>
          <a:prstGeom prst="rect">
            <a:avLst/>
          </a:prstGeom>
        </p:spPr>
      </p:pic>
      <p:pic>
        <p:nvPicPr>
          <p:cNvPr id="95" name="Picture 94">
            <a:extLst>
              <a:ext uri="{FF2B5EF4-FFF2-40B4-BE49-F238E27FC236}">
                <a16:creationId xmlns:a16="http://schemas.microsoft.com/office/drawing/2014/main" id="{90459D3D-F76D-4D47-80D6-055C07AEC9CF}"/>
              </a:ext>
            </a:extLst>
          </p:cNvPr>
          <p:cNvPicPr>
            <a:picLocks noChangeAspect="1"/>
          </p:cNvPicPr>
          <p:nvPr/>
        </p:nvPicPr>
        <p:blipFill>
          <a:blip r:embed="rId2"/>
          <a:stretch>
            <a:fillRect/>
          </a:stretch>
        </p:blipFill>
        <p:spPr>
          <a:xfrm>
            <a:off x="1062155" y="5348291"/>
            <a:ext cx="763858" cy="763858"/>
          </a:xfrm>
          <a:prstGeom prst="rect">
            <a:avLst/>
          </a:prstGeom>
        </p:spPr>
      </p:pic>
      <p:pic>
        <p:nvPicPr>
          <p:cNvPr id="96" name="Picture 95">
            <a:extLst>
              <a:ext uri="{FF2B5EF4-FFF2-40B4-BE49-F238E27FC236}">
                <a16:creationId xmlns:a16="http://schemas.microsoft.com/office/drawing/2014/main" id="{DA019672-0FBA-4A6A-A60A-433465910367}"/>
              </a:ext>
            </a:extLst>
          </p:cNvPr>
          <p:cNvPicPr>
            <a:picLocks noChangeAspect="1"/>
          </p:cNvPicPr>
          <p:nvPr/>
        </p:nvPicPr>
        <p:blipFill>
          <a:blip r:embed="rId2"/>
          <a:stretch>
            <a:fillRect/>
          </a:stretch>
        </p:blipFill>
        <p:spPr>
          <a:xfrm>
            <a:off x="1062155" y="4584433"/>
            <a:ext cx="763858" cy="763858"/>
          </a:xfrm>
          <a:prstGeom prst="rect">
            <a:avLst/>
          </a:prstGeom>
        </p:spPr>
      </p:pic>
      <p:pic>
        <p:nvPicPr>
          <p:cNvPr id="97" name="Picture 96">
            <a:extLst>
              <a:ext uri="{FF2B5EF4-FFF2-40B4-BE49-F238E27FC236}">
                <a16:creationId xmlns:a16="http://schemas.microsoft.com/office/drawing/2014/main" id="{B874210C-4C48-4753-B097-9A6C9D258688}"/>
              </a:ext>
            </a:extLst>
          </p:cNvPr>
          <p:cNvPicPr>
            <a:picLocks noChangeAspect="1"/>
          </p:cNvPicPr>
          <p:nvPr/>
        </p:nvPicPr>
        <p:blipFill>
          <a:blip r:embed="rId2"/>
          <a:stretch>
            <a:fillRect/>
          </a:stretch>
        </p:blipFill>
        <p:spPr>
          <a:xfrm>
            <a:off x="1062155" y="3820575"/>
            <a:ext cx="763858" cy="763858"/>
          </a:xfrm>
          <a:prstGeom prst="rect">
            <a:avLst/>
          </a:prstGeom>
        </p:spPr>
      </p:pic>
      <p:pic>
        <p:nvPicPr>
          <p:cNvPr id="98" name="Picture 97">
            <a:extLst>
              <a:ext uri="{FF2B5EF4-FFF2-40B4-BE49-F238E27FC236}">
                <a16:creationId xmlns:a16="http://schemas.microsoft.com/office/drawing/2014/main" id="{7F805FFE-B410-4065-8811-9EAA627E8240}"/>
              </a:ext>
            </a:extLst>
          </p:cNvPr>
          <p:cNvPicPr>
            <a:picLocks noChangeAspect="1"/>
          </p:cNvPicPr>
          <p:nvPr/>
        </p:nvPicPr>
        <p:blipFill>
          <a:blip r:embed="rId2"/>
          <a:stretch>
            <a:fillRect/>
          </a:stretch>
        </p:blipFill>
        <p:spPr>
          <a:xfrm>
            <a:off x="1042640" y="3137561"/>
            <a:ext cx="763858" cy="763858"/>
          </a:xfrm>
          <a:prstGeom prst="rect">
            <a:avLst/>
          </a:prstGeom>
        </p:spPr>
      </p:pic>
      <p:pic>
        <p:nvPicPr>
          <p:cNvPr id="99" name="Picture 98">
            <a:extLst>
              <a:ext uri="{FF2B5EF4-FFF2-40B4-BE49-F238E27FC236}">
                <a16:creationId xmlns:a16="http://schemas.microsoft.com/office/drawing/2014/main" id="{745A6E79-0A80-4108-B90E-7B693B8F2031}"/>
              </a:ext>
            </a:extLst>
          </p:cNvPr>
          <p:cNvPicPr>
            <a:picLocks noChangeAspect="1"/>
          </p:cNvPicPr>
          <p:nvPr/>
        </p:nvPicPr>
        <p:blipFill>
          <a:blip r:embed="rId2"/>
          <a:stretch>
            <a:fillRect/>
          </a:stretch>
        </p:blipFill>
        <p:spPr>
          <a:xfrm>
            <a:off x="1023125" y="2410118"/>
            <a:ext cx="763858" cy="763858"/>
          </a:xfrm>
          <a:prstGeom prst="rect">
            <a:avLst/>
          </a:prstGeom>
        </p:spPr>
      </p:pic>
      <p:pic>
        <p:nvPicPr>
          <p:cNvPr id="100" name="Picture 99">
            <a:extLst>
              <a:ext uri="{FF2B5EF4-FFF2-40B4-BE49-F238E27FC236}">
                <a16:creationId xmlns:a16="http://schemas.microsoft.com/office/drawing/2014/main" id="{3CA8CB55-61F9-4238-9E92-D70F1B12CB2A}"/>
              </a:ext>
            </a:extLst>
          </p:cNvPr>
          <p:cNvPicPr>
            <a:picLocks noChangeAspect="1"/>
          </p:cNvPicPr>
          <p:nvPr/>
        </p:nvPicPr>
        <p:blipFill>
          <a:blip r:embed="rId2"/>
          <a:stretch>
            <a:fillRect/>
          </a:stretch>
        </p:blipFill>
        <p:spPr>
          <a:xfrm>
            <a:off x="1023125" y="1690689"/>
            <a:ext cx="763858" cy="763858"/>
          </a:xfrm>
          <a:prstGeom prst="rect">
            <a:avLst/>
          </a:prstGeom>
        </p:spPr>
      </p:pic>
    </p:spTree>
    <p:extLst>
      <p:ext uri="{BB962C8B-B14F-4D97-AF65-F5344CB8AC3E}">
        <p14:creationId xmlns:p14="http://schemas.microsoft.com/office/powerpoint/2010/main" val="3381561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6C24A-8AA5-4123-8926-0590532F0939}"/>
              </a:ext>
            </a:extLst>
          </p:cNvPr>
          <p:cNvSpPr>
            <a:spLocks noGrp="1"/>
          </p:cNvSpPr>
          <p:nvPr>
            <p:ph type="title"/>
          </p:nvPr>
        </p:nvSpPr>
        <p:spPr/>
        <p:txBody>
          <a:bodyPr/>
          <a:lstStyle/>
          <a:p>
            <a:r>
              <a:rPr lang="en-US" dirty="0"/>
              <a:t>Fabric of Space</a:t>
            </a:r>
          </a:p>
        </p:txBody>
      </p:sp>
      <p:sp>
        <p:nvSpPr>
          <p:cNvPr id="3" name="Content Placeholder 2">
            <a:extLst>
              <a:ext uri="{FF2B5EF4-FFF2-40B4-BE49-F238E27FC236}">
                <a16:creationId xmlns:a16="http://schemas.microsoft.com/office/drawing/2014/main" id="{96AB98F8-2AD8-47C4-BB3C-EA2AB740BB2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97D68AC-AD1B-423F-A800-717845EE7D3E}"/>
              </a:ext>
            </a:extLst>
          </p:cNvPr>
          <p:cNvPicPr>
            <a:picLocks noChangeAspect="1"/>
          </p:cNvPicPr>
          <p:nvPr/>
        </p:nvPicPr>
        <p:blipFill>
          <a:blip r:embed="rId2"/>
          <a:stretch>
            <a:fillRect/>
          </a:stretch>
        </p:blipFill>
        <p:spPr>
          <a:xfrm>
            <a:off x="1143000" y="0"/>
            <a:ext cx="6858000" cy="6858000"/>
          </a:xfrm>
          <a:prstGeom prst="rect">
            <a:avLst/>
          </a:prstGeom>
        </p:spPr>
      </p:pic>
      <p:sp>
        <p:nvSpPr>
          <p:cNvPr id="5" name="Rectangle 4">
            <a:extLst>
              <a:ext uri="{FF2B5EF4-FFF2-40B4-BE49-F238E27FC236}">
                <a16:creationId xmlns:a16="http://schemas.microsoft.com/office/drawing/2014/main" id="{6AA54DD7-9504-4A58-BA40-10A8ABF5EC55}"/>
              </a:ext>
            </a:extLst>
          </p:cNvPr>
          <p:cNvSpPr/>
          <p:nvPr/>
        </p:nvSpPr>
        <p:spPr>
          <a:xfrm>
            <a:off x="1741681" y="6371470"/>
            <a:ext cx="6773669" cy="369332"/>
          </a:xfrm>
          <a:prstGeom prst="rect">
            <a:avLst/>
          </a:prstGeom>
        </p:spPr>
        <p:txBody>
          <a:bodyPr wrap="square">
            <a:spAutoFit/>
          </a:bodyPr>
          <a:lstStyle/>
          <a:p>
            <a:r>
              <a:rPr lang="en-US" dirty="0">
                <a:solidFill>
                  <a:srgbClr val="000000"/>
                </a:solidFill>
                <a:latin typeface="Times New Roman" panose="02020603050405020304" pitchFamily="18" charset="0"/>
              </a:rPr>
              <a:t>0.00000000000000000000000000000000001 meters</a:t>
            </a:r>
            <a:endParaRPr lang="en-US" dirty="0"/>
          </a:p>
        </p:txBody>
      </p:sp>
    </p:spTree>
    <p:extLst>
      <p:ext uri="{BB962C8B-B14F-4D97-AF65-F5344CB8AC3E}">
        <p14:creationId xmlns:p14="http://schemas.microsoft.com/office/powerpoint/2010/main" val="30435866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0/00/Standard_Model_of_Elementary_Particles.svg/1280px-Standard_Model_of_Elementary_Particles.svg.png">
            <a:extLst>
              <a:ext uri="{FF2B5EF4-FFF2-40B4-BE49-F238E27FC236}">
                <a16:creationId xmlns:a16="http://schemas.microsoft.com/office/drawing/2014/main" id="{CB9062CD-0DC2-4F97-A80E-8CE9E1A49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154" y="0"/>
            <a:ext cx="71659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151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A61A1-A942-4890-BF8E-8744B5FA077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7EE4817-A11B-4322-B593-C74498C10A1E}"/>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C3130B50-9729-4139-AFC3-4732BB5D17D2}"/>
              </a:ext>
            </a:extLst>
          </p:cNvPr>
          <p:cNvSpPr/>
          <p:nvPr/>
        </p:nvSpPr>
        <p:spPr>
          <a:xfrm>
            <a:off x="1" y="0"/>
            <a:ext cx="9144000" cy="6858000"/>
          </a:xfrm>
          <a:prstGeom prst="rect">
            <a:avLst/>
          </a:prstGeom>
          <a:gradFill flip="none" rotWithShape="1">
            <a:gsLst>
              <a:gs pos="100000">
                <a:schemeClr val="tx1"/>
              </a:gs>
              <a:gs pos="100000">
                <a:schemeClr val="accent1">
                  <a:lumMod val="30000"/>
                  <a:lumOff val="7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8484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A61A1-A942-4890-BF8E-8744B5FA077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7EE4817-A11B-4322-B593-C74498C10A1E}"/>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C3130B50-9729-4139-AFC3-4732BB5D17D2}"/>
              </a:ext>
            </a:extLst>
          </p:cNvPr>
          <p:cNvSpPr/>
          <p:nvPr/>
        </p:nvSpPr>
        <p:spPr>
          <a:xfrm>
            <a:off x="1" y="0"/>
            <a:ext cx="9144000" cy="6858000"/>
          </a:xfrm>
          <a:prstGeom prst="rect">
            <a:avLst/>
          </a:prstGeom>
          <a:gradFill flip="none" rotWithShape="1">
            <a:gsLst>
              <a:gs pos="0">
                <a:schemeClr val="bg1"/>
              </a:gs>
              <a:gs pos="100000">
                <a:schemeClr val="tx1"/>
              </a:gs>
              <a:gs pos="100000">
                <a:schemeClr val="accent1">
                  <a:lumMod val="30000"/>
                  <a:lumOff val="7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54391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A61A1-A942-4890-BF8E-8744B5FA077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7EE4817-A11B-4322-B593-C74498C10A1E}"/>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C3130B50-9729-4139-AFC3-4732BB5D17D2}"/>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0D0B23EA-4FCF-41E5-8AB2-21EBB4DFD52B}"/>
              </a:ext>
            </a:extLst>
          </p:cNvPr>
          <p:cNvSpPr/>
          <p:nvPr/>
        </p:nvSpPr>
        <p:spPr>
          <a:xfrm>
            <a:off x="4572000" y="2118732"/>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EB9D3304-B4D0-477A-84BD-C2AE8E96ECF4}"/>
              </a:ext>
            </a:extLst>
          </p:cNvPr>
          <p:cNvSpPr/>
          <p:nvPr/>
        </p:nvSpPr>
        <p:spPr>
          <a:xfrm>
            <a:off x="8515350" y="6303304"/>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62A5525-184E-44A1-9AB6-9729D3466FA1}"/>
              </a:ext>
            </a:extLst>
          </p:cNvPr>
          <p:cNvSpPr/>
          <p:nvPr/>
        </p:nvSpPr>
        <p:spPr>
          <a:xfrm>
            <a:off x="7980556" y="4936274"/>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2C37E7F-8422-4884-9534-91A8EDA57A63}"/>
              </a:ext>
            </a:extLst>
          </p:cNvPr>
          <p:cNvSpPr/>
          <p:nvPr/>
        </p:nvSpPr>
        <p:spPr>
          <a:xfrm>
            <a:off x="6910039" y="6141611"/>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2299006-EAD5-4CFE-8343-A3E152EE2BDA}"/>
              </a:ext>
            </a:extLst>
          </p:cNvPr>
          <p:cNvSpPr/>
          <p:nvPr/>
        </p:nvSpPr>
        <p:spPr>
          <a:xfrm>
            <a:off x="7289180" y="5348869"/>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08DCAE9-4CD3-4167-AEF3-F72B579F5BB8}"/>
              </a:ext>
            </a:extLst>
          </p:cNvPr>
          <p:cNvSpPr/>
          <p:nvPr/>
        </p:nvSpPr>
        <p:spPr>
          <a:xfrm>
            <a:off x="4661210" y="4702099"/>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436DDEA-B88B-4BF5-8955-17B2922406E2}"/>
              </a:ext>
            </a:extLst>
          </p:cNvPr>
          <p:cNvSpPr/>
          <p:nvPr/>
        </p:nvSpPr>
        <p:spPr>
          <a:xfrm>
            <a:off x="6361537" y="4936274"/>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E28E9D4-6CF9-4F7E-854F-3619CE9567F3}"/>
              </a:ext>
            </a:extLst>
          </p:cNvPr>
          <p:cNvSpPr/>
          <p:nvPr/>
        </p:nvSpPr>
        <p:spPr>
          <a:xfrm>
            <a:off x="5670161" y="5348869"/>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7AAA9A1-BFEE-47E9-B05B-ABB5B69EEFB8}"/>
              </a:ext>
            </a:extLst>
          </p:cNvPr>
          <p:cNvSpPr/>
          <p:nvPr/>
        </p:nvSpPr>
        <p:spPr>
          <a:xfrm>
            <a:off x="7422995" y="3549805"/>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1292452-8827-4157-8E90-684DDBE699A4}"/>
              </a:ext>
            </a:extLst>
          </p:cNvPr>
          <p:cNvSpPr/>
          <p:nvPr/>
        </p:nvSpPr>
        <p:spPr>
          <a:xfrm>
            <a:off x="7081022" y="4219885"/>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D80BEEC-2431-45D0-A101-5183D2DCE27B}"/>
              </a:ext>
            </a:extLst>
          </p:cNvPr>
          <p:cNvSpPr/>
          <p:nvPr/>
        </p:nvSpPr>
        <p:spPr>
          <a:xfrm>
            <a:off x="8904015" y="6810684"/>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C3CC9D4-70EF-4482-947B-0980D84C6F86}"/>
              </a:ext>
            </a:extLst>
          </p:cNvPr>
          <p:cNvSpPr/>
          <p:nvPr/>
        </p:nvSpPr>
        <p:spPr>
          <a:xfrm>
            <a:off x="8369221" y="5443654"/>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C626F16-8C4F-4579-B45B-64642E3DA246}"/>
              </a:ext>
            </a:extLst>
          </p:cNvPr>
          <p:cNvSpPr/>
          <p:nvPr/>
        </p:nvSpPr>
        <p:spPr>
          <a:xfrm>
            <a:off x="7298704" y="6648991"/>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B936073-1062-4425-AE9F-4766488C8FB8}"/>
              </a:ext>
            </a:extLst>
          </p:cNvPr>
          <p:cNvSpPr/>
          <p:nvPr/>
        </p:nvSpPr>
        <p:spPr>
          <a:xfrm>
            <a:off x="7677845" y="5856249"/>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D47D0FD-B2B9-4CD6-B5FC-A685BDBB0FE8}"/>
              </a:ext>
            </a:extLst>
          </p:cNvPr>
          <p:cNvSpPr/>
          <p:nvPr/>
        </p:nvSpPr>
        <p:spPr>
          <a:xfrm>
            <a:off x="6750202" y="5443654"/>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18EB0A0-EF54-45FC-B6D3-0CFF7446F7D2}"/>
              </a:ext>
            </a:extLst>
          </p:cNvPr>
          <p:cNvSpPr/>
          <p:nvPr/>
        </p:nvSpPr>
        <p:spPr>
          <a:xfrm>
            <a:off x="7555644" y="6587659"/>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7E71767-8C77-4490-B018-AFD5E3DA888E}"/>
              </a:ext>
            </a:extLst>
          </p:cNvPr>
          <p:cNvSpPr/>
          <p:nvPr/>
        </p:nvSpPr>
        <p:spPr>
          <a:xfrm>
            <a:off x="7020850" y="5220629"/>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523B245-D0EA-4465-B872-643DCD7B474D}"/>
              </a:ext>
            </a:extLst>
          </p:cNvPr>
          <p:cNvSpPr/>
          <p:nvPr/>
        </p:nvSpPr>
        <p:spPr>
          <a:xfrm>
            <a:off x="5950333" y="6425966"/>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4B2CCB7-92EB-4B19-A5D7-6FE45452A6B5}"/>
              </a:ext>
            </a:extLst>
          </p:cNvPr>
          <p:cNvSpPr/>
          <p:nvPr/>
        </p:nvSpPr>
        <p:spPr>
          <a:xfrm>
            <a:off x="6329474" y="5633224"/>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56F36FC-F73D-4FA0-9080-E234E6AC21E0}"/>
              </a:ext>
            </a:extLst>
          </p:cNvPr>
          <p:cNvSpPr/>
          <p:nvPr/>
        </p:nvSpPr>
        <p:spPr>
          <a:xfrm>
            <a:off x="5401831" y="5220629"/>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2F29D8B-FBE5-4E18-812A-62C1C2C236D0}"/>
              </a:ext>
            </a:extLst>
          </p:cNvPr>
          <p:cNvSpPr/>
          <p:nvPr/>
        </p:nvSpPr>
        <p:spPr>
          <a:xfrm>
            <a:off x="8837110" y="5776485"/>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EE711D0-5553-4AF5-B5A0-FC9D468B33FF}"/>
              </a:ext>
            </a:extLst>
          </p:cNvPr>
          <p:cNvSpPr/>
          <p:nvPr/>
        </p:nvSpPr>
        <p:spPr>
          <a:xfrm>
            <a:off x="8302316" y="4409455"/>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C08C43C-84B5-436B-A52E-E7C9696DD02D}"/>
              </a:ext>
            </a:extLst>
          </p:cNvPr>
          <p:cNvSpPr/>
          <p:nvPr/>
        </p:nvSpPr>
        <p:spPr>
          <a:xfrm>
            <a:off x="7231799" y="5614792"/>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488327A-665A-487B-9ECC-43EC2E22B310}"/>
              </a:ext>
            </a:extLst>
          </p:cNvPr>
          <p:cNvSpPr/>
          <p:nvPr/>
        </p:nvSpPr>
        <p:spPr>
          <a:xfrm>
            <a:off x="7610940" y="4822050"/>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419DCB19-56CD-4F1B-ACFC-62CFD918DEDA}"/>
              </a:ext>
            </a:extLst>
          </p:cNvPr>
          <p:cNvSpPr/>
          <p:nvPr/>
        </p:nvSpPr>
        <p:spPr>
          <a:xfrm>
            <a:off x="6683297" y="4409455"/>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9F88720C-A141-4304-A380-CE2548BD12B8}"/>
              </a:ext>
            </a:extLst>
          </p:cNvPr>
          <p:cNvSpPr/>
          <p:nvPr/>
        </p:nvSpPr>
        <p:spPr>
          <a:xfrm>
            <a:off x="9130989" y="6651663"/>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A5B519B1-3F34-4EF2-86B2-1B289A68BD5F}"/>
              </a:ext>
            </a:extLst>
          </p:cNvPr>
          <p:cNvSpPr/>
          <p:nvPr/>
        </p:nvSpPr>
        <p:spPr>
          <a:xfrm>
            <a:off x="8596195" y="5284633"/>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8F7F9FA-F57F-4C0C-BA76-512632D10E36}"/>
              </a:ext>
            </a:extLst>
          </p:cNvPr>
          <p:cNvSpPr/>
          <p:nvPr/>
        </p:nvSpPr>
        <p:spPr>
          <a:xfrm>
            <a:off x="7525678" y="6489970"/>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50DDBD00-15FA-4553-895F-6456397C24DA}"/>
              </a:ext>
            </a:extLst>
          </p:cNvPr>
          <p:cNvSpPr/>
          <p:nvPr/>
        </p:nvSpPr>
        <p:spPr>
          <a:xfrm>
            <a:off x="7904819" y="5697228"/>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701D6D21-EDE7-4A55-9862-60E760E2A2B9}"/>
              </a:ext>
            </a:extLst>
          </p:cNvPr>
          <p:cNvSpPr/>
          <p:nvPr/>
        </p:nvSpPr>
        <p:spPr>
          <a:xfrm>
            <a:off x="8007387" y="5911944"/>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512B911-D822-4FF6-AD3D-AF075411D455}"/>
              </a:ext>
            </a:extLst>
          </p:cNvPr>
          <p:cNvSpPr/>
          <p:nvPr/>
        </p:nvSpPr>
        <p:spPr>
          <a:xfrm>
            <a:off x="8800519" y="6846962"/>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56AD86D6-45AD-4B05-85FA-E2B562E74640}"/>
              </a:ext>
            </a:extLst>
          </p:cNvPr>
          <p:cNvSpPr/>
          <p:nvPr/>
        </p:nvSpPr>
        <p:spPr>
          <a:xfrm>
            <a:off x="8197654" y="5761464"/>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D39D567C-EB12-484A-8F59-AE9A2C781BC2}"/>
              </a:ext>
            </a:extLst>
          </p:cNvPr>
          <p:cNvSpPr/>
          <p:nvPr/>
        </p:nvSpPr>
        <p:spPr>
          <a:xfrm>
            <a:off x="7195208" y="6685269"/>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A0B8ECEC-83FC-4AD3-82B2-76C7B1AD2B08}"/>
              </a:ext>
            </a:extLst>
          </p:cNvPr>
          <p:cNvSpPr/>
          <p:nvPr/>
        </p:nvSpPr>
        <p:spPr>
          <a:xfrm>
            <a:off x="7574349" y="5892527"/>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6287028-4942-4479-842F-137D39F1807E}"/>
              </a:ext>
            </a:extLst>
          </p:cNvPr>
          <p:cNvSpPr/>
          <p:nvPr/>
        </p:nvSpPr>
        <p:spPr>
          <a:xfrm>
            <a:off x="8035611" y="2780486"/>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E786FC7E-BCE5-4D06-853C-B5ED8E2805A8}"/>
              </a:ext>
            </a:extLst>
          </p:cNvPr>
          <p:cNvSpPr/>
          <p:nvPr/>
        </p:nvSpPr>
        <p:spPr>
          <a:xfrm>
            <a:off x="8121107" y="6466967"/>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91C9B22-AA88-4613-8622-4F1423FD0428}"/>
              </a:ext>
            </a:extLst>
          </p:cNvPr>
          <p:cNvSpPr/>
          <p:nvPr/>
        </p:nvSpPr>
        <p:spPr>
          <a:xfrm>
            <a:off x="7598392" y="5325714"/>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2C1BE5DC-D190-4290-9B5A-C348CDEDE321}"/>
              </a:ext>
            </a:extLst>
          </p:cNvPr>
          <p:cNvSpPr/>
          <p:nvPr/>
        </p:nvSpPr>
        <p:spPr>
          <a:xfrm>
            <a:off x="6515796" y="6305274"/>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024A10AA-9040-4EA0-9FAA-9A1B3C49EC37}"/>
              </a:ext>
            </a:extLst>
          </p:cNvPr>
          <p:cNvSpPr/>
          <p:nvPr/>
        </p:nvSpPr>
        <p:spPr>
          <a:xfrm>
            <a:off x="7319730" y="6054861"/>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580655D6-0D4F-462F-9D8B-A4C6DBD590D7}"/>
              </a:ext>
            </a:extLst>
          </p:cNvPr>
          <p:cNvSpPr/>
          <p:nvPr/>
        </p:nvSpPr>
        <p:spPr>
          <a:xfrm>
            <a:off x="2844953" y="2213517"/>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44A41C8D-3CDA-4FD6-AA1F-AD6AA41EB70F}"/>
              </a:ext>
            </a:extLst>
          </p:cNvPr>
          <p:cNvSpPr/>
          <p:nvPr/>
        </p:nvSpPr>
        <p:spPr>
          <a:xfrm>
            <a:off x="1355452" y="3462455"/>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060270D7-043F-4725-B0A2-9992FA020F7C}"/>
              </a:ext>
            </a:extLst>
          </p:cNvPr>
          <p:cNvSpPr/>
          <p:nvPr/>
        </p:nvSpPr>
        <p:spPr>
          <a:xfrm>
            <a:off x="4765288" y="6122329"/>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27487606-B9EE-471C-8E57-30ED90767638}"/>
              </a:ext>
            </a:extLst>
          </p:cNvPr>
          <p:cNvSpPr/>
          <p:nvPr/>
        </p:nvSpPr>
        <p:spPr>
          <a:xfrm>
            <a:off x="5650530" y="6037610"/>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2D1AE262-9F47-4573-B2B3-972A86014D96}"/>
              </a:ext>
            </a:extLst>
          </p:cNvPr>
          <p:cNvSpPr/>
          <p:nvPr/>
        </p:nvSpPr>
        <p:spPr>
          <a:xfrm>
            <a:off x="5742990" y="4478262"/>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2A5DC0D8-F70F-4B3E-B490-5EEF7E0C7DD7}"/>
              </a:ext>
            </a:extLst>
          </p:cNvPr>
          <p:cNvSpPr/>
          <p:nvPr/>
        </p:nvSpPr>
        <p:spPr>
          <a:xfrm>
            <a:off x="5650530" y="3853389"/>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B8BDDD14-495C-4B1D-AA70-EC7682CE828C}"/>
              </a:ext>
            </a:extLst>
          </p:cNvPr>
          <p:cNvSpPr/>
          <p:nvPr/>
        </p:nvSpPr>
        <p:spPr>
          <a:xfrm>
            <a:off x="3742170" y="5169597"/>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CC568FCD-DFEF-4E60-A129-6512103B258B}"/>
              </a:ext>
            </a:extLst>
          </p:cNvPr>
          <p:cNvSpPr/>
          <p:nvPr/>
        </p:nvSpPr>
        <p:spPr>
          <a:xfrm>
            <a:off x="3567000" y="5891674"/>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D2A679D-7888-418A-A818-37563BE59F8C}"/>
              </a:ext>
            </a:extLst>
          </p:cNvPr>
          <p:cNvSpPr/>
          <p:nvPr/>
        </p:nvSpPr>
        <p:spPr>
          <a:xfrm>
            <a:off x="5739740" y="3272032"/>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A91AA67C-6C9A-45A8-80B7-811E4006412F}"/>
              </a:ext>
            </a:extLst>
          </p:cNvPr>
          <p:cNvSpPr/>
          <p:nvPr/>
        </p:nvSpPr>
        <p:spPr>
          <a:xfrm>
            <a:off x="4389223" y="3644590"/>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158AEC07-BEA1-4F5A-9BC7-F44408C8C40E}"/>
              </a:ext>
            </a:extLst>
          </p:cNvPr>
          <p:cNvSpPr/>
          <p:nvPr/>
        </p:nvSpPr>
        <p:spPr>
          <a:xfrm>
            <a:off x="3226309" y="4383477"/>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0CE3148F-32B8-4D61-ACEA-41B7A063CA07}"/>
              </a:ext>
            </a:extLst>
          </p:cNvPr>
          <p:cNvSpPr/>
          <p:nvPr/>
        </p:nvSpPr>
        <p:spPr>
          <a:xfrm>
            <a:off x="2426090" y="5094210"/>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74685EDC-192C-4450-BA1C-131F90CE81DC}"/>
              </a:ext>
            </a:extLst>
          </p:cNvPr>
          <p:cNvSpPr/>
          <p:nvPr/>
        </p:nvSpPr>
        <p:spPr>
          <a:xfrm>
            <a:off x="6039543" y="1717136"/>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0D4C9A11-D304-474D-B783-FF62F564C4EC}"/>
              </a:ext>
            </a:extLst>
          </p:cNvPr>
          <p:cNvSpPr/>
          <p:nvPr/>
        </p:nvSpPr>
        <p:spPr>
          <a:xfrm>
            <a:off x="7171864" y="5848214"/>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5CB4A48-7783-4C94-B588-B0160E5A3DEC}"/>
              </a:ext>
            </a:extLst>
          </p:cNvPr>
          <p:cNvSpPr/>
          <p:nvPr/>
        </p:nvSpPr>
        <p:spPr>
          <a:xfrm>
            <a:off x="8251905" y="5942999"/>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2422FB1A-44B7-4182-9603-BF6F81501A5E}"/>
              </a:ext>
            </a:extLst>
          </p:cNvPr>
          <p:cNvSpPr/>
          <p:nvPr/>
        </p:nvSpPr>
        <p:spPr>
          <a:xfrm>
            <a:off x="7560529" y="6355594"/>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FF2CE606-540E-4146-A53E-684E836AF053}"/>
              </a:ext>
            </a:extLst>
          </p:cNvPr>
          <p:cNvSpPr/>
          <p:nvPr/>
        </p:nvSpPr>
        <p:spPr>
          <a:xfrm>
            <a:off x="8719794" y="6275830"/>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23F01988-0ECD-445F-B966-522C6130CA47}"/>
              </a:ext>
            </a:extLst>
          </p:cNvPr>
          <p:cNvSpPr/>
          <p:nvPr/>
        </p:nvSpPr>
        <p:spPr>
          <a:xfrm>
            <a:off x="8478879" y="5783978"/>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AC19F370-1B1A-4B9B-BFCF-DBA9C8B27412}"/>
              </a:ext>
            </a:extLst>
          </p:cNvPr>
          <p:cNvSpPr/>
          <p:nvPr/>
        </p:nvSpPr>
        <p:spPr>
          <a:xfrm>
            <a:off x="7787503" y="6196573"/>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95AD5C4-B0FA-4B58-972E-C28C74115B4D}"/>
              </a:ext>
            </a:extLst>
          </p:cNvPr>
          <p:cNvSpPr/>
          <p:nvPr/>
        </p:nvSpPr>
        <p:spPr>
          <a:xfrm>
            <a:off x="7890071" y="6411289"/>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C2E840E5-2EF3-4B1F-995B-8F11195966BD}"/>
              </a:ext>
            </a:extLst>
          </p:cNvPr>
          <p:cNvSpPr/>
          <p:nvPr/>
        </p:nvSpPr>
        <p:spPr>
          <a:xfrm>
            <a:off x="8080338" y="6260809"/>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D12150CE-A568-4A55-921A-245BADDE9A95}"/>
              </a:ext>
            </a:extLst>
          </p:cNvPr>
          <p:cNvSpPr/>
          <p:nvPr/>
        </p:nvSpPr>
        <p:spPr>
          <a:xfrm>
            <a:off x="7457033" y="6391872"/>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0FE6C6A5-3499-436B-97BB-45C95C3053B9}"/>
              </a:ext>
            </a:extLst>
          </p:cNvPr>
          <p:cNvSpPr/>
          <p:nvPr/>
        </p:nvSpPr>
        <p:spPr>
          <a:xfrm>
            <a:off x="8458431" y="3736134"/>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DF731B5C-62E4-49CB-8294-AF5D10CF6E2A}"/>
              </a:ext>
            </a:extLst>
          </p:cNvPr>
          <p:cNvSpPr/>
          <p:nvPr/>
        </p:nvSpPr>
        <p:spPr>
          <a:xfrm>
            <a:off x="7767055" y="4148729"/>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D90C0AD-80D2-472B-BD0F-08BC3C84426D}"/>
              </a:ext>
            </a:extLst>
          </p:cNvPr>
          <p:cNvSpPr/>
          <p:nvPr/>
        </p:nvSpPr>
        <p:spPr>
          <a:xfrm>
            <a:off x="8609554" y="4851787"/>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06766128-DF8B-494C-9263-D21FADC2BC64}"/>
              </a:ext>
            </a:extLst>
          </p:cNvPr>
          <p:cNvSpPr/>
          <p:nvPr/>
        </p:nvSpPr>
        <p:spPr>
          <a:xfrm>
            <a:off x="7918178" y="5264382"/>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727F185D-DA0E-46DC-A287-5E0ACFECC262}"/>
              </a:ext>
            </a:extLst>
          </p:cNvPr>
          <p:cNvSpPr/>
          <p:nvPr/>
        </p:nvSpPr>
        <p:spPr>
          <a:xfrm>
            <a:off x="8454716" y="4561855"/>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A71A5C09-B87C-4A71-AB9C-72D0CC3CBE6D}"/>
              </a:ext>
            </a:extLst>
          </p:cNvPr>
          <p:cNvSpPr/>
          <p:nvPr/>
        </p:nvSpPr>
        <p:spPr>
          <a:xfrm>
            <a:off x="7763340" y="4974450"/>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2718F876-91B6-446F-9C7E-3B0E84587C5C}"/>
              </a:ext>
            </a:extLst>
          </p:cNvPr>
          <p:cNvSpPr/>
          <p:nvPr/>
        </p:nvSpPr>
        <p:spPr>
          <a:xfrm>
            <a:off x="4338057" y="5878763"/>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B3A702AE-3F06-4546-AAA8-6575499E9E81}"/>
              </a:ext>
            </a:extLst>
          </p:cNvPr>
          <p:cNvSpPr/>
          <p:nvPr/>
        </p:nvSpPr>
        <p:spPr>
          <a:xfrm>
            <a:off x="3646681" y="6291358"/>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3D02FBFB-1D78-463A-803E-7C336F6D189A}"/>
              </a:ext>
            </a:extLst>
          </p:cNvPr>
          <p:cNvSpPr/>
          <p:nvPr/>
        </p:nvSpPr>
        <p:spPr>
          <a:xfrm>
            <a:off x="7378390" y="2276612"/>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B1DDDD4C-DB81-4571-B258-DBDDD9702CD8}"/>
              </a:ext>
            </a:extLst>
          </p:cNvPr>
          <p:cNvSpPr/>
          <p:nvPr/>
        </p:nvSpPr>
        <p:spPr>
          <a:xfrm>
            <a:off x="6687014" y="2689207"/>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01688A17-8D5A-4BAD-AF63-C55AF58B5F2E}"/>
              </a:ext>
            </a:extLst>
          </p:cNvPr>
          <p:cNvSpPr/>
          <p:nvPr/>
        </p:nvSpPr>
        <p:spPr>
          <a:xfrm>
            <a:off x="8607116" y="4714255"/>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514F30F1-EEE5-4FAC-9955-904FFF63770A}"/>
              </a:ext>
            </a:extLst>
          </p:cNvPr>
          <p:cNvSpPr/>
          <p:nvPr/>
        </p:nvSpPr>
        <p:spPr>
          <a:xfrm>
            <a:off x="7915740" y="5126850"/>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757188E3-0643-459D-8CE9-745514655363}"/>
              </a:ext>
            </a:extLst>
          </p:cNvPr>
          <p:cNvSpPr/>
          <p:nvPr/>
        </p:nvSpPr>
        <p:spPr>
          <a:xfrm>
            <a:off x="6315075" y="4014109"/>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9AED9844-D750-4971-8EA6-751ED0F903CE}"/>
              </a:ext>
            </a:extLst>
          </p:cNvPr>
          <p:cNvSpPr/>
          <p:nvPr/>
        </p:nvSpPr>
        <p:spPr>
          <a:xfrm>
            <a:off x="6694216" y="3221367"/>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7A1DD869-719D-42D8-8D00-0926827B0101}"/>
              </a:ext>
            </a:extLst>
          </p:cNvPr>
          <p:cNvSpPr/>
          <p:nvPr/>
        </p:nvSpPr>
        <p:spPr>
          <a:xfrm>
            <a:off x="6015272" y="3625753"/>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819059EB-FA4A-407A-8720-891C6381CC29}"/>
              </a:ext>
            </a:extLst>
          </p:cNvPr>
          <p:cNvSpPr/>
          <p:nvPr/>
        </p:nvSpPr>
        <p:spPr>
          <a:xfrm>
            <a:off x="1963205" y="4338299"/>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E36DDE9F-8F20-41B3-B968-4A9FA9EE2804}"/>
              </a:ext>
            </a:extLst>
          </p:cNvPr>
          <p:cNvSpPr/>
          <p:nvPr/>
        </p:nvSpPr>
        <p:spPr>
          <a:xfrm>
            <a:off x="3656210" y="1222534"/>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6E4039C6-0900-4254-AC72-94D3159806D4}"/>
              </a:ext>
            </a:extLst>
          </p:cNvPr>
          <p:cNvSpPr/>
          <p:nvPr/>
        </p:nvSpPr>
        <p:spPr>
          <a:xfrm>
            <a:off x="1497980" y="2274753"/>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B8D591BD-7B70-44D8-B308-35CA6525F356}"/>
              </a:ext>
            </a:extLst>
          </p:cNvPr>
          <p:cNvSpPr/>
          <p:nvPr/>
        </p:nvSpPr>
        <p:spPr>
          <a:xfrm>
            <a:off x="676508" y="5419494"/>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F65A2268-DF86-4EEF-B686-5C01E36B0B85}"/>
              </a:ext>
            </a:extLst>
          </p:cNvPr>
          <p:cNvSpPr/>
          <p:nvPr/>
        </p:nvSpPr>
        <p:spPr>
          <a:xfrm>
            <a:off x="1177032" y="555168"/>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DA035980-892C-429D-A6E4-E5443F8224E9}"/>
              </a:ext>
            </a:extLst>
          </p:cNvPr>
          <p:cNvSpPr/>
          <p:nvPr/>
        </p:nvSpPr>
        <p:spPr>
          <a:xfrm>
            <a:off x="4943708" y="357368"/>
            <a:ext cx="178420" cy="1895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2589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A61A1-A942-4890-BF8E-8744B5FA0770}"/>
              </a:ext>
            </a:extLst>
          </p:cNvPr>
          <p:cNvSpPr>
            <a:spLocks noGrp="1"/>
          </p:cNvSpPr>
          <p:nvPr>
            <p:ph type="title"/>
          </p:nvPr>
        </p:nvSpPr>
        <p:spPr/>
        <p:txBody>
          <a:bodyPr/>
          <a:lstStyle/>
          <a:p>
            <a:endParaRPr lang="en-US"/>
          </a:p>
        </p:txBody>
      </p:sp>
      <p:sp>
        <p:nvSpPr>
          <p:cNvPr id="4" name="Rectangle 3">
            <a:extLst>
              <a:ext uri="{FF2B5EF4-FFF2-40B4-BE49-F238E27FC236}">
                <a16:creationId xmlns:a16="http://schemas.microsoft.com/office/drawing/2014/main" id="{C3130B50-9729-4139-AFC3-4732BB5D17D2}"/>
              </a:ext>
            </a:extLst>
          </p:cNvPr>
          <p:cNvSpPr/>
          <p:nvPr/>
        </p:nvSpPr>
        <p:spPr>
          <a:xfrm>
            <a:off x="1"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Moon 12">
            <a:extLst>
              <a:ext uri="{FF2B5EF4-FFF2-40B4-BE49-F238E27FC236}">
                <a16:creationId xmlns:a16="http://schemas.microsoft.com/office/drawing/2014/main" id="{A4661772-42A2-4DBD-847B-EBD91741764E}"/>
              </a:ext>
            </a:extLst>
          </p:cNvPr>
          <p:cNvSpPr/>
          <p:nvPr/>
        </p:nvSpPr>
        <p:spPr>
          <a:xfrm rot="2847017">
            <a:off x="3954127" y="2049993"/>
            <a:ext cx="846393" cy="2282009"/>
          </a:xfrm>
          <a:prstGeom prst="moon">
            <a:avLst>
              <a:gd name="adj" fmla="val 3762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058433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13426</TotalTime>
  <Words>1666</Words>
  <Application>Microsoft Office PowerPoint</Application>
  <PresentationFormat>On-screen Show (4:3)</PresentationFormat>
  <Paragraphs>339</Paragraphs>
  <Slides>53</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Calibri</vt:lpstr>
      <vt:lpstr>Calibri Light</vt:lpstr>
      <vt:lpstr>Cambria Math</vt:lpstr>
      <vt:lpstr>Helvetica Neue</vt:lpstr>
      <vt:lpstr>Times New Roman</vt:lpstr>
      <vt:lpstr>Office Theme</vt:lpstr>
      <vt:lpstr>How Western Science is Leaving Room for Faith in How the University Works</vt:lpstr>
      <vt:lpstr>Contents</vt:lpstr>
      <vt:lpstr>1000N Scale</vt:lpstr>
      <vt:lpstr>Energy Moves in Waves</vt:lpstr>
      <vt:lpstr>PowerPoint Presentation</vt:lpstr>
      <vt:lpstr>PowerPoint Presentation</vt:lpstr>
      <vt:lpstr>PowerPoint Presentation</vt:lpstr>
      <vt:lpstr>PowerPoint Presentation</vt:lpstr>
      <vt:lpstr>PowerPoint Presentation</vt:lpstr>
      <vt:lpstr>The Universe is Like Jell-O</vt:lpstr>
      <vt:lpstr>Fabric of Space</vt:lpstr>
      <vt:lpstr>Quarks</vt:lpstr>
      <vt:lpstr>The Big Bang</vt:lpstr>
      <vt:lpstr>The Universe Is Expanding</vt:lpstr>
      <vt:lpstr>Matter and Forces</vt:lpstr>
      <vt:lpstr>Matter is Energy</vt:lpstr>
      <vt:lpstr>PowerPoint Presentation</vt:lpstr>
      <vt:lpstr>Known Quarks</vt:lpstr>
      <vt:lpstr>Sub-Atomic “Particles”</vt:lpstr>
      <vt:lpstr>The Strong Force</vt:lpstr>
      <vt:lpstr>Hydrogen Atom</vt:lpstr>
      <vt:lpstr>Helium Atom</vt:lpstr>
      <vt:lpstr>PowerPoint Presentation</vt:lpstr>
      <vt:lpstr>Summary 1</vt:lpstr>
      <vt:lpstr>We Know of Four Forces</vt:lpstr>
      <vt:lpstr>The Weak Interaction</vt:lpstr>
      <vt:lpstr>Electromagnetism</vt:lpstr>
      <vt:lpstr>PowerPoint Presentation</vt:lpstr>
      <vt:lpstr>Gravity Bends Light</vt:lpstr>
      <vt:lpstr>Gravity and its Cousins</vt:lpstr>
      <vt:lpstr>Special Relativity</vt:lpstr>
      <vt:lpstr>Time and Velocity</vt:lpstr>
      <vt:lpstr>Jim’s Theory</vt:lpstr>
      <vt:lpstr>Time and Gravity</vt:lpstr>
      <vt:lpstr>PowerPoint Presentation</vt:lpstr>
      <vt:lpstr>Dark Matter / Dark Energy</vt:lpstr>
      <vt:lpstr>Summary 2</vt:lpstr>
      <vt:lpstr>We Know a Lot, But…</vt:lpstr>
      <vt:lpstr>Additional Slides</vt:lpstr>
      <vt:lpstr>PowerPoint Presentation</vt:lpstr>
      <vt:lpstr>Circle of 48 Iron Atoms on Gold Surface </vt:lpstr>
      <vt:lpstr>PowerPoint Presentation</vt:lpstr>
      <vt:lpstr>PowerPoint Presentation</vt:lpstr>
      <vt:lpstr>PowerPoint Presentation</vt:lpstr>
      <vt:lpstr>PowerPoint Presentation</vt:lpstr>
      <vt:lpstr>Gravity</vt:lpstr>
      <vt:lpstr>Replusive </vt:lpstr>
      <vt:lpstr>PowerPoint Presentation</vt:lpstr>
      <vt:lpstr>PowerPoint Presentation</vt:lpstr>
      <vt:lpstr>PowerPoint Presentation</vt:lpstr>
      <vt:lpstr>Fabric of Space</vt:lpstr>
      <vt:lpstr>Fabric of Space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Points of View</dc:title>
  <dc:creator>jim</dc:creator>
  <cp:lastModifiedBy>jim</cp:lastModifiedBy>
  <cp:revision>62</cp:revision>
  <cp:lastPrinted>2019-03-22T04:59:39Z</cp:lastPrinted>
  <dcterms:created xsi:type="dcterms:W3CDTF">2018-11-18T17:01:16Z</dcterms:created>
  <dcterms:modified xsi:type="dcterms:W3CDTF">2019-04-29T04:29:15Z</dcterms:modified>
</cp:coreProperties>
</file>